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1" r:id="rId3"/>
    <p:sldId id="313" r:id="rId4"/>
    <p:sldId id="316" r:id="rId5"/>
    <p:sldId id="315" r:id="rId6"/>
    <p:sldId id="261" r:id="rId7"/>
    <p:sldId id="318" r:id="rId8"/>
    <p:sldId id="356" r:id="rId9"/>
    <p:sldId id="425" r:id="rId10"/>
    <p:sldId id="424" r:id="rId11"/>
    <p:sldId id="427" r:id="rId12"/>
    <p:sldId id="42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7DA9E-BEA6-44E2-8E23-B43905FFD36E}" v="87" dt="2019-02-27T17:46:34.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31" autoAdjust="0"/>
  </p:normalViewPr>
  <p:slideViewPr>
    <p:cSldViewPr snapToGrid="0">
      <p:cViewPr varScale="1">
        <p:scale>
          <a:sx n="111" d="100"/>
          <a:sy n="111" d="100"/>
        </p:scale>
        <p:origin x="153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Nudurupati" userId="de37b40fb3dc9f0d" providerId="LiveId" clId="{E587DA9E-BEA6-44E2-8E23-B43905FFD36E}"/>
    <pc:docChg chg="undo custSel mod addSld delSld modSld sldOrd">
      <pc:chgData name="Sai Nudurupati" userId="de37b40fb3dc9f0d" providerId="LiveId" clId="{E587DA9E-BEA6-44E2-8E23-B43905FFD36E}" dt="2019-02-27T17:52:16.836" v="6867" actId="20577"/>
      <pc:docMkLst>
        <pc:docMk/>
      </pc:docMkLst>
      <pc:sldChg chg="addSp delSp modSp">
        <pc:chgData name="Sai Nudurupati" userId="de37b40fb3dc9f0d" providerId="LiveId" clId="{E587DA9E-BEA6-44E2-8E23-B43905FFD36E}" dt="2019-02-27T15:53:33.759" v="3991" actId="1036"/>
        <pc:sldMkLst>
          <pc:docMk/>
          <pc:sldMk cId="3197242736" sldId="256"/>
        </pc:sldMkLst>
        <pc:spChg chg="mod">
          <ac:chgData name="Sai Nudurupati" userId="de37b40fb3dc9f0d" providerId="LiveId" clId="{E587DA9E-BEA6-44E2-8E23-B43905FFD36E}" dt="2019-02-27T15:53:33.759" v="3991" actId="1036"/>
          <ac:spMkLst>
            <pc:docMk/>
            <pc:sldMk cId="3197242736" sldId="256"/>
            <ac:spMk id="2" creationId="{00000000-0000-0000-0000-000000000000}"/>
          </ac:spMkLst>
        </pc:spChg>
        <pc:spChg chg="mod">
          <ac:chgData name="Sai Nudurupati" userId="de37b40fb3dc9f0d" providerId="LiveId" clId="{E587DA9E-BEA6-44E2-8E23-B43905FFD36E}" dt="2019-02-27T15:53:01.897" v="3977" actId="1076"/>
          <ac:spMkLst>
            <pc:docMk/>
            <pc:sldMk cId="3197242736" sldId="256"/>
            <ac:spMk id="3" creationId="{00000000-0000-0000-0000-000000000000}"/>
          </ac:spMkLst>
        </pc:spChg>
        <pc:spChg chg="del mod">
          <ac:chgData name="Sai Nudurupati" userId="de37b40fb3dc9f0d" providerId="LiveId" clId="{E587DA9E-BEA6-44E2-8E23-B43905FFD36E}" dt="2019-02-27T15:52:46.438" v="3974" actId="478"/>
          <ac:spMkLst>
            <pc:docMk/>
            <pc:sldMk cId="3197242736" sldId="256"/>
            <ac:spMk id="4" creationId="{00000000-0000-0000-0000-000000000000}"/>
          </ac:spMkLst>
        </pc:spChg>
        <pc:spChg chg="add del mod">
          <ac:chgData name="Sai Nudurupati" userId="de37b40fb3dc9f0d" providerId="LiveId" clId="{E587DA9E-BEA6-44E2-8E23-B43905FFD36E}" dt="2019-02-27T13:39:39.398" v="787" actId="478"/>
          <ac:spMkLst>
            <pc:docMk/>
            <pc:sldMk cId="3197242736" sldId="256"/>
            <ac:spMk id="9" creationId="{1542A3CA-22DE-4E4E-96D3-A3D9C751599C}"/>
          </ac:spMkLst>
        </pc:spChg>
        <pc:picChg chg="mod">
          <ac:chgData name="Sai Nudurupati" userId="de37b40fb3dc9f0d" providerId="LiveId" clId="{E587DA9E-BEA6-44E2-8E23-B43905FFD36E}" dt="2019-02-27T15:53:11.560" v="3980" actId="1076"/>
          <ac:picMkLst>
            <pc:docMk/>
            <pc:sldMk cId="3197242736" sldId="256"/>
            <ac:picMk id="8" creationId="{00000000-0000-0000-0000-000000000000}"/>
          </ac:picMkLst>
        </pc:picChg>
        <pc:picChg chg="mod">
          <ac:chgData name="Sai Nudurupati" userId="de37b40fb3dc9f0d" providerId="LiveId" clId="{E587DA9E-BEA6-44E2-8E23-B43905FFD36E}" dt="2019-02-27T15:53:14.960" v="3981" actId="1076"/>
          <ac:picMkLst>
            <pc:docMk/>
            <pc:sldMk cId="3197242736" sldId="256"/>
            <ac:picMk id="11" creationId="{00000000-0000-0000-0000-000000000000}"/>
          </ac:picMkLst>
        </pc:picChg>
        <pc:picChg chg="mod">
          <ac:chgData name="Sai Nudurupati" userId="de37b40fb3dc9f0d" providerId="LiveId" clId="{E587DA9E-BEA6-44E2-8E23-B43905FFD36E}" dt="2019-02-27T15:53:22.976" v="3982" actId="1076"/>
          <ac:picMkLst>
            <pc:docMk/>
            <pc:sldMk cId="3197242736" sldId="256"/>
            <ac:picMk id="1026" creationId="{00000000-0000-0000-0000-000000000000}"/>
          </ac:picMkLst>
        </pc:picChg>
      </pc:sldChg>
      <pc:sldChg chg="modSp del">
        <pc:chgData name="Sai Nudurupati" userId="de37b40fb3dc9f0d" providerId="LiveId" clId="{E587DA9E-BEA6-44E2-8E23-B43905FFD36E}" dt="2019-02-27T15:01:37.951" v="3038" actId="2696"/>
        <pc:sldMkLst>
          <pc:docMk/>
          <pc:sldMk cId="3484931483" sldId="257"/>
        </pc:sldMkLst>
        <pc:spChg chg="mod">
          <ac:chgData name="Sai Nudurupati" userId="de37b40fb3dc9f0d" providerId="LiveId" clId="{E587DA9E-BEA6-44E2-8E23-B43905FFD36E}" dt="2019-02-27T13:37:43.772" v="7" actId="27636"/>
          <ac:spMkLst>
            <pc:docMk/>
            <pc:sldMk cId="3484931483" sldId="257"/>
            <ac:spMk id="4" creationId="{00000000-0000-0000-0000-000000000000}"/>
          </ac:spMkLst>
        </pc:spChg>
      </pc:sldChg>
      <pc:sldChg chg="delSp modSp del">
        <pc:chgData name="Sai Nudurupati" userId="de37b40fb3dc9f0d" providerId="LiveId" clId="{E587DA9E-BEA6-44E2-8E23-B43905FFD36E}" dt="2019-02-27T13:57:30.195" v="1194" actId="2696"/>
        <pc:sldMkLst>
          <pc:docMk/>
          <pc:sldMk cId="3512578071" sldId="258"/>
        </pc:sldMkLst>
        <pc:spChg chg="mod">
          <ac:chgData name="Sai Nudurupati" userId="de37b40fb3dc9f0d" providerId="LiveId" clId="{E587DA9E-BEA6-44E2-8E23-B43905FFD36E}" dt="2019-02-27T13:10:03.700" v="3" actId="1076"/>
          <ac:spMkLst>
            <pc:docMk/>
            <pc:sldMk cId="3512578071" sldId="258"/>
            <ac:spMk id="2" creationId="{00000000-0000-0000-0000-000000000000}"/>
          </ac:spMkLst>
        </pc:spChg>
        <pc:spChg chg="mod">
          <ac:chgData name="Sai Nudurupati" userId="de37b40fb3dc9f0d" providerId="LiveId" clId="{E587DA9E-BEA6-44E2-8E23-B43905FFD36E}" dt="2019-02-27T13:13:14.128" v="4" actId="113"/>
          <ac:spMkLst>
            <pc:docMk/>
            <pc:sldMk cId="3512578071" sldId="258"/>
            <ac:spMk id="6" creationId="{00000000-0000-0000-0000-000000000000}"/>
          </ac:spMkLst>
        </pc:spChg>
        <pc:picChg chg="del">
          <ac:chgData name="Sai Nudurupati" userId="de37b40fb3dc9f0d" providerId="LiveId" clId="{E587DA9E-BEA6-44E2-8E23-B43905FFD36E}" dt="2019-02-27T13:09:53.961" v="1" actId="478"/>
          <ac:picMkLst>
            <pc:docMk/>
            <pc:sldMk cId="3512578071" sldId="258"/>
            <ac:picMk id="4" creationId="{00000000-0000-0000-0000-000000000000}"/>
          </ac:picMkLst>
        </pc:picChg>
        <pc:picChg chg="mod">
          <ac:chgData name="Sai Nudurupati" userId="de37b40fb3dc9f0d" providerId="LiveId" clId="{E587DA9E-BEA6-44E2-8E23-B43905FFD36E}" dt="2019-02-27T13:13:27.181" v="5" actId="208"/>
          <ac:picMkLst>
            <pc:docMk/>
            <pc:sldMk cId="3512578071" sldId="258"/>
            <ac:picMk id="5" creationId="{00000000-0000-0000-0000-000000000000}"/>
          </ac:picMkLst>
        </pc:picChg>
        <pc:picChg chg="del">
          <ac:chgData name="Sai Nudurupati" userId="de37b40fb3dc9f0d" providerId="LiveId" clId="{E587DA9E-BEA6-44E2-8E23-B43905FFD36E}" dt="2019-02-27T13:09:55.916" v="2" actId="478"/>
          <ac:picMkLst>
            <pc:docMk/>
            <pc:sldMk cId="3512578071" sldId="258"/>
            <ac:picMk id="7" creationId="{00000000-0000-0000-0000-000000000000}"/>
          </ac:picMkLst>
        </pc:picChg>
      </pc:sldChg>
      <pc:sldChg chg="del">
        <pc:chgData name="Sai Nudurupati" userId="de37b40fb3dc9f0d" providerId="LiveId" clId="{E587DA9E-BEA6-44E2-8E23-B43905FFD36E}" dt="2019-02-27T15:01:52.850" v="3039" actId="2696"/>
        <pc:sldMkLst>
          <pc:docMk/>
          <pc:sldMk cId="1220026535" sldId="259"/>
        </pc:sldMkLst>
      </pc:sldChg>
      <pc:sldChg chg="addSp delSp modSp mod setBg">
        <pc:chgData name="Sai Nudurupati" userId="de37b40fb3dc9f0d" providerId="LiveId" clId="{E587DA9E-BEA6-44E2-8E23-B43905FFD36E}" dt="2019-02-27T15:09:09.615" v="3063" actId="1076"/>
        <pc:sldMkLst>
          <pc:docMk/>
          <pc:sldMk cId="33820191" sldId="261"/>
        </pc:sldMkLst>
        <pc:spChg chg="del">
          <ac:chgData name="Sai Nudurupati" userId="de37b40fb3dc9f0d" providerId="LiveId" clId="{E587DA9E-BEA6-44E2-8E23-B43905FFD36E}" dt="2019-02-27T15:06:07.652" v="3046" actId="478"/>
          <ac:spMkLst>
            <pc:docMk/>
            <pc:sldMk cId="33820191" sldId="261"/>
            <ac:spMk id="2" creationId="{00000000-0000-0000-0000-000000000000}"/>
          </ac:spMkLst>
        </pc:spChg>
        <pc:spChg chg="del">
          <ac:chgData name="Sai Nudurupati" userId="de37b40fb3dc9f0d" providerId="LiveId" clId="{E587DA9E-BEA6-44E2-8E23-B43905FFD36E}" dt="2019-02-27T15:06:21.572" v="3048" actId="478"/>
          <ac:spMkLst>
            <pc:docMk/>
            <pc:sldMk cId="33820191" sldId="261"/>
            <ac:spMk id="3" creationId="{00000000-0000-0000-0000-000000000000}"/>
          </ac:spMkLst>
        </pc:spChg>
        <pc:picChg chg="del mod modCrop">
          <ac:chgData name="Sai Nudurupati" userId="de37b40fb3dc9f0d" providerId="LiveId" clId="{E587DA9E-BEA6-44E2-8E23-B43905FFD36E}" dt="2019-02-27T15:07:20.676" v="3050" actId="478"/>
          <ac:picMkLst>
            <pc:docMk/>
            <pc:sldMk cId="33820191" sldId="261"/>
            <ac:picMk id="4" creationId="{00000000-0000-0000-0000-000000000000}"/>
          </ac:picMkLst>
        </pc:picChg>
        <pc:picChg chg="add del mod">
          <ac:chgData name="Sai Nudurupati" userId="de37b40fb3dc9f0d" providerId="LiveId" clId="{E587DA9E-BEA6-44E2-8E23-B43905FFD36E}" dt="2019-02-27T15:08:16.548" v="3053" actId="478"/>
          <ac:picMkLst>
            <pc:docMk/>
            <pc:sldMk cId="33820191" sldId="261"/>
            <ac:picMk id="5" creationId="{4F133391-4917-4EE4-BDD5-1B0CC3457CAD}"/>
          </ac:picMkLst>
        </pc:picChg>
        <pc:picChg chg="add mod">
          <ac:chgData name="Sai Nudurupati" userId="de37b40fb3dc9f0d" providerId="LiveId" clId="{E587DA9E-BEA6-44E2-8E23-B43905FFD36E}" dt="2019-02-27T15:09:09.615" v="3063" actId="1076"/>
          <ac:picMkLst>
            <pc:docMk/>
            <pc:sldMk cId="33820191" sldId="261"/>
            <ac:picMk id="6" creationId="{AEF46B9D-205A-4096-8C6E-90FD731B5D8B}"/>
          </ac:picMkLst>
        </pc:picChg>
      </pc:sldChg>
      <pc:sldChg chg="addSp delSp modSp del modAnim">
        <pc:chgData name="Sai Nudurupati" userId="de37b40fb3dc9f0d" providerId="LiveId" clId="{E587DA9E-BEA6-44E2-8E23-B43905FFD36E}" dt="2019-02-27T16:18:00.109" v="4534" actId="2696"/>
        <pc:sldMkLst>
          <pc:docMk/>
          <pc:sldMk cId="929211695" sldId="263"/>
        </pc:sldMkLst>
        <pc:spChg chg="mod topLvl">
          <ac:chgData name="Sai Nudurupati" userId="de37b40fb3dc9f0d" providerId="LiveId" clId="{E587DA9E-BEA6-44E2-8E23-B43905FFD36E}" dt="2019-02-27T16:16:11.150" v="4513" actId="165"/>
          <ac:spMkLst>
            <pc:docMk/>
            <pc:sldMk cId="929211695" sldId="263"/>
            <ac:spMk id="4" creationId="{14A5170B-EAA6-BD4D-9228-7CBD4BAAD6A0}"/>
          </ac:spMkLst>
        </pc:spChg>
        <pc:spChg chg="mod">
          <ac:chgData name="Sai Nudurupati" userId="de37b40fb3dc9f0d" providerId="LiveId" clId="{E587DA9E-BEA6-44E2-8E23-B43905FFD36E}" dt="2019-02-27T16:09:52.675" v="4419" actId="1036"/>
          <ac:spMkLst>
            <pc:docMk/>
            <pc:sldMk cId="929211695" sldId="263"/>
            <ac:spMk id="12" creationId="{227CBFA1-C009-EB47-99CC-F64A2620E73C}"/>
          </ac:spMkLst>
        </pc:spChg>
        <pc:spChg chg="mod">
          <ac:chgData name="Sai Nudurupati" userId="de37b40fb3dc9f0d" providerId="LiveId" clId="{E587DA9E-BEA6-44E2-8E23-B43905FFD36E}" dt="2019-02-27T16:13:30.127" v="4449" actId="164"/>
          <ac:spMkLst>
            <pc:docMk/>
            <pc:sldMk cId="929211695" sldId="263"/>
            <ac:spMk id="14" creationId="{C8992A62-C20B-A14E-B246-C33EF719EEEB}"/>
          </ac:spMkLst>
        </pc:spChg>
        <pc:spChg chg="mod topLvl">
          <ac:chgData name="Sai Nudurupati" userId="de37b40fb3dc9f0d" providerId="LiveId" clId="{E587DA9E-BEA6-44E2-8E23-B43905FFD36E}" dt="2019-02-27T16:13:02.396" v="4443" actId="6549"/>
          <ac:spMkLst>
            <pc:docMk/>
            <pc:sldMk cId="929211695" sldId="263"/>
            <ac:spMk id="15" creationId="{5EA79F2E-628A-CA48-8443-6E8126103D73}"/>
          </ac:spMkLst>
        </pc:spChg>
        <pc:spChg chg="mod topLvl">
          <ac:chgData name="Sai Nudurupati" userId="de37b40fb3dc9f0d" providerId="LiveId" clId="{E587DA9E-BEA6-44E2-8E23-B43905FFD36E}" dt="2019-02-27T16:08:51.710" v="4377" actId="164"/>
          <ac:spMkLst>
            <pc:docMk/>
            <pc:sldMk cId="929211695" sldId="263"/>
            <ac:spMk id="21" creationId="{F8F24224-2DFF-6A43-95C8-3D3338ED5260}"/>
          </ac:spMkLst>
        </pc:spChg>
        <pc:spChg chg="mod topLvl">
          <ac:chgData name="Sai Nudurupati" userId="de37b40fb3dc9f0d" providerId="LiveId" clId="{E587DA9E-BEA6-44E2-8E23-B43905FFD36E}" dt="2019-02-27T16:08:51.710" v="4377" actId="164"/>
          <ac:spMkLst>
            <pc:docMk/>
            <pc:sldMk cId="929211695" sldId="263"/>
            <ac:spMk id="22" creationId="{E712EB02-34BF-3640-BB28-B5290385AF73}"/>
          </ac:spMkLst>
        </pc:spChg>
        <pc:spChg chg="mod topLvl">
          <ac:chgData name="Sai Nudurupati" userId="de37b40fb3dc9f0d" providerId="LiveId" clId="{E587DA9E-BEA6-44E2-8E23-B43905FFD36E}" dt="2019-02-27T16:08:51.710" v="4377" actId="164"/>
          <ac:spMkLst>
            <pc:docMk/>
            <pc:sldMk cId="929211695" sldId="263"/>
            <ac:spMk id="23" creationId="{07D53A78-C358-304C-BA32-6093AF75CF43}"/>
          </ac:spMkLst>
        </pc:spChg>
        <pc:spChg chg="mod topLvl">
          <ac:chgData name="Sai Nudurupati" userId="de37b40fb3dc9f0d" providerId="LiveId" clId="{E587DA9E-BEA6-44E2-8E23-B43905FFD36E}" dt="2019-02-27T16:08:51.710" v="4377" actId="164"/>
          <ac:spMkLst>
            <pc:docMk/>
            <pc:sldMk cId="929211695" sldId="263"/>
            <ac:spMk id="24" creationId="{31C97569-14CF-444A-962D-5FA1F7595E8A}"/>
          </ac:spMkLst>
        </pc:spChg>
        <pc:spChg chg="mod topLvl">
          <ac:chgData name="Sai Nudurupati" userId="de37b40fb3dc9f0d" providerId="LiveId" clId="{E587DA9E-BEA6-44E2-8E23-B43905FFD36E}" dt="2019-02-27T16:15:58.530" v="4512" actId="14100"/>
          <ac:spMkLst>
            <pc:docMk/>
            <pc:sldMk cId="929211695" sldId="263"/>
            <ac:spMk id="25" creationId="{50018F20-EAF4-5C47-9E6B-A74EA028FD2E}"/>
          </ac:spMkLst>
        </pc:spChg>
        <pc:grpChg chg="add mod topLvl">
          <ac:chgData name="Sai Nudurupati" userId="de37b40fb3dc9f0d" providerId="LiveId" clId="{E587DA9E-BEA6-44E2-8E23-B43905FFD36E}" dt="2019-02-27T16:16:15.592" v="4514" actId="1076"/>
          <ac:grpSpMkLst>
            <pc:docMk/>
            <pc:sldMk cId="929211695" sldId="263"/>
            <ac:grpSpMk id="2" creationId="{B435BC9C-6F65-41FF-90BD-48FCEAE361DF}"/>
          </ac:grpSpMkLst>
        </pc:grpChg>
        <pc:grpChg chg="add del mod">
          <ac:chgData name="Sai Nudurupati" userId="de37b40fb3dc9f0d" providerId="LiveId" clId="{E587DA9E-BEA6-44E2-8E23-B43905FFD36E}" dt="2019-02-27T16:16:11.150" v="4513" actId="165"/>
          <ac:grpSpMkLst>
            <pc:docMk/>
            <pc:sldMk cId="929211695" sldId="263"/>
            <ac:grpSpMk id="3" creationId="{1E8EF266-F571-44AC-B2A3-137244BC6CEA}"/>
          </ac:grpSpMkLst>
        </pc:grpChg>
        <pc:grpChg chg="add mod">
          <ac:chgData name="Sai Nudurupati" userId="de37b40fb3dc9f0d" providerId="LiveId" clId="{E587DA9E-BEA6-44E2-8E23-B43905FFD36E}" dt="2019-02-27T16:09:46.319" v="4387" actId="164"/>
          <ac:grpSpMkLst>
            <pc:docMk/>
            <pc:sldMk cId="929211695" sldId="263"/>
            <ac:grpSpMk id="6" creationId="{95B6A611-EF71-4F6C-9D5D-9F6AF264745F}"/>
          </ac:grpSpMkLst>
        </pc:grpChg>
        <pc:grpChg chg="add mod">
          <ac:chgData name="Sai Nudurupati" userId="de37b40fb3dc9f0d" providerId="LiveId" clId="{E587DA9E-BEA6-44E2-8E23-B43905FFD36E}" dt="2019-02-27T16:13:30.127" v="4449" actId="164"/>
          <ac:grpSpMkLst>
            <pc:docMk/>
            <pc:sldMk cId="929211695" sldId="263"/>
            <ac:grpSpMk id="8" creationId="{DE7C15C3-D0F8-4C65-8326-6A5711AD974A}"/>
          </ac:grpSpMkLst>
        </pc:grpChg>
        <pc:grpChg chg="del">
          <ac:chgData name="Sai Nudurupati" userId="de37b40fb3dc9f0d" providerId="LiveId" clId="{E587DA9E-BEA6-44E2-8E23-B43905FFD36E}" dt="2019-02-27T16:08:34.426" v="4376" actId="165"/>
          <ac:grpSpMkLst>
            <pc:docMk/>
            <pc:sldMk cId="929211695" sldId="263"/>
            <ac:grpSpMk id="26" creationId="{4395DD10-47A7-1447-9C96-F267889F0E47}"/>
          </ac:grpSpMkLst>
        </pc:grpChg>
        <pc:grpChg chg="del mod">
          <ac:chgData name="Sai Nudurupati" userId="de37b40fb3dc9f0d" providerId="LiveId" clId="{E587DA9E-BEA6-44E2-8E23-B43905FFD36E}" dt="2019-02-27T16:12:46.654" v="4436" actId="165"/>
          <ac:grpSpMkLst>
            <pc:docMk/>
            <pc:sldMk cId="929211695" sldId="263"/>
            <ac:grpSpMk id="27" creationId="{90222624-9927-314D-B241-49B71F6A4A8D}"/>
          </ac:grpSpMkLst>
        </pc:grpChg>
        <pc:picChg chg="mod">
          <ac:chgData name="Sai Nudurupati" userId="de37b40fb3dc9f0d" providerId="LiveId" clId="{E587DA9E-BEA6-44E2-8E23-B43905FFD36E}" dt="2019-02-27T16:09:46.319" v="4387" actId="164"/>
          <ac:picMkLst>
            <pc:docMk/>
            <pc:sldMk cId="929211695" sldId="263"/>
            <ac:picMk id="5" creationId="{35F90F5E-3E82-9F4E-8767-807AA8344179}"/>
          </ac:picMkLst>
        </pc:picChg>
        <pc:picChg chg="mod topLvl">
          <ac:chgData name="Sai Nudurupati" userId="de37b40fb3dc9f0d" providerId="LiveId" clId="{E587DA9E-BEA6-44E2-8E23-B43905FFD36E}" dt="2019-02-27T16:13:30.127" v="4449" actId="164"/>
          <ac:picMkLst>
            <pc:docMk/>
            <pc:sldMk cId="929211695" sldId="263"/>
            <ac:picMk id="9" creationId="{A1D88DAB-485B-5B49-B8F7-086C41AA7EA0}"/>
          </ac:picMkLst>
        </pc:picChg>
        <pc:picChg chg="mod topLvl">
          <ac:chgData name="Sai Nudurupati" userId="de37b40fb3dc9f0d" providerId="LiveId" clId="{E587DA9E-BEA6-44E2-8E23-B43905FFD36E}" dt="2019-02-27T16:16:11.150" v="4513" actId="165"/>
          <ac:picMkLst>
            <pc:docMk/>
            <pc:sldMk cId="929211695" sldId="263"/>
            <ac:picMk id="11" creationId="{AC70DDFB-7B7D-9045-8B29-641BF5F4D8C7}"/>
          </ac:picMkLst>
        </pc:picChg>
        <pc:cxnChg chg="mod topLvl">
          <ac:chgData name="Sai Nudurupati" userId="de37b40fb3dc9f0d" providerId="LiveId" clId="{E587DA9E-BEA6-44E2-8E23-B43905FFD36E}" dt="2019-02-27T16:08:51.710" v="4377" actId="164"/>
          <ac:cxnSpMkLst>
            <pc:docMk/>
            <pc:sldMk cId="929211695" sldId="263"/>
            <ac:cxnSpMk id="19" creationId="{A964375C-6590-884C-A53A-12DB483D0BB3}"/>
          </ac:cxnSpMkLst>
        </pc:cxnChg>
      </pc:sldChg>
      <pc:sldChg chg="del">
        <pc:chgData name="Sai Nudurupati" userId="de37b40fb3dc9f0d" providerId="LiveId" clId="{E587DA9E-BEA6-44E2-8E23-B43905FFD36E}" dt="2019-02-27T16:17:57.587" v="4533" actId="2696"/>
        <pc:sldMkLst>
          <pc:docMk/>
          <pc:sldMk cId="541150046" sldId="264"/>
        </pc:sldMkLst>
      </pc:sldChg>
      <pc:sldChg chg="del">
        <pc:chgData name="Sai Nudurupati" userId="de37b40fb3dc9f0d" providerId="LiveId" clId="{E587DA9E-BEA6-44E2-8E23-B43905FFD36E}" dt="2019-02-27T16:46:15.968" v="5002" actId="2696"/>
        <pc:sldMkLst>
          <pc:docMk/>
          <pc:sldMk cId="95832901" sldId="265"/>
        </pc:sldMkLst>
      </pc:sldChg>
      <pc:sldChg chg="del ord">
        <pc:chgData name="Sai Nudurupati" userId="de37b40fb3dc9f0d" providerId="LiveId" clId="{E587DA9E-BEA6-44E2-8E23-B43905FFD36E}" dt="2019-02-27T17:15:05.701" v="5826" actId="2696"/>
        <pc:sldMkLst>
          <pc:docMk/>
          <pc:sldMk cId="812744062" sldId="266"/>
        </pc:sldMkLst>
      </pc:sldChg>
      <pc:sldChg chg="modSp del">
        <pc:chgData name="Sai Nudurupati" userId="de37b40fb3dc9f0d" providerId="LiveId" clId="{E587DA9E-BEA6-44E2-8E23-B43905FFD36E}" dt="2019-02-27T16:46:17.812" v="5003" actId="2696"/>
        <pc:sldMkLst>
          <pc:docMk/>
          <pc:sldMk cId="686683986" sldId="267"/>
        </pc:sldMkLst>
        <pc:spChg chg="mod">
          <ac:chgData name="Sai Nudurupati" userId="de37b40fb3dc9f0d" providerId="LiveId" clId="{E587DA9E-BEA6-44E2-8E23-B43905FFD36E}" dt="2019-02-27T16:38:53.939" v="4712" actId="20577"/>
          <ac:spMkLst>
            <pc:docMk/>
            <pc:sldMk cId="686683986" sldId="267"/>
            <ac:spMk id="16" creationId="{00000000-0000-0000-0000-000000000000}"/>
          </ac:spMkLst>
        </pc:spChg>
      </pc:sldChg>
      <pc:sldChg chg="delSp del">
        <pc:chgData name="Sai Nudurupati" userId="de37b40fb3dc9f0d" providerId="LiveId" clId="{E587DA9E-BEA6-44E2-8E23-B43905FFD36E}" dt="2019-02-27T17:31:23.121" v="6080" actId="2696"/>
        <pc:sldMkLst>
          <pc:docMk/>
          <pc:sldMk cId="2019379629" sldId="268"/>
        </pc:sldMkLst>
        <pc:spChg chg="del">
          <ac:chgData name="Sai Nudurupati" userId="de37b40fb3dc9f0d" providerId="LiveId" clId="{E587DA9E-BEA6-44E2-8E23-B43905FFD36E}" dt="2019-02-27T17:21:31.175" v="5867" actId="478"/>
          <ac:spMkLst>
            <pc:docMk/>
            <pc:sldMk cId="2019379629" sldId="268"/>
            <ac:spMk id="3" creationId="{00000000-0000-0000-0000-000000000000}"/>
          </ac:spMkLst>
        </pc:spChg>
      </pc:sldChg>
      <pc:sldChg chg="addSp delSp modSp">
        <pc:chgData name="Sai Nudurupati" userId="de37b40fb3dc9f0d" providerId="LiveId" clId="{E587DA9E-BEA6-44E2-8E23-B43905FFD36E}" dt="2019-02-27T17:48:07.208" v="6854" actId="478"/>
        <pc:sldMkLst>
          <pc:docMk/>
          <pc:sldMk cId="3867421619" sldId="269"/>
        </pc:sldMkLst>
        <pc:spChg chg="add del mod">
          <ac:chgData name="Sai Nudurupati" userId="de37b40fb3dc9f0d" providerId="LiveId" clId="{E587DA9E-BEA6-44E2-8E23-B43905FFD36E}" dt="2019-02-27T17:48:07.208" v="6854" actId="478"/>
          <ac:spMkLst>
            <pc:docMk/>
            <pc:sldMk cId="3867421619" sldId="269"/>
            <ac:spMk id="4" creationId="{AB1318CA-7BB0-4AC9-AD69-42F6411AB179}"/>
          </ac:spMkLst>
        </pc:spChg>
      </pc:sldChg>
      <pc:sldChg chg="del">
        <pc:chgData name="Sai Nudurupati" userId="de37b40fb3dc9f0d" providerId="LiveId" clId="{E587DA9E-BEA6-44E2-8E23-B43905FFD36E}" dt="2019-02-27T17:34:07.286" v="6107" actId="2696"/>
        <pc:sldMkLst>
          <pc:docMk/>
          <pc:sldMk cId="1016910933" sldId="270"/>
        </pc:sldMkLst>
      </pc:sldChg>
      <pc:sldChg chg="addSp modSp add">
        <pc:chgData name="Sai Nudurupati" userId="de37b40fb3dc9f0d" providerId="LiveId" clId="{E587DA9E-BEA6-44E2-8E23-B43905FFD36E}" dt="2019-02-27T15:53:58.600" v="4001" actId="1035"/>
        <pc:sldMkLst>
          <pc:docMk/>
          <pc:sldMk cId="538648953" sldId="271"/>
        </pc:sldMkLst>
        <pc:spChg chg="mod">
          <ac:chgData name="Sai Nudurupati" userId="de37b40fb3dc9f0d" providerId="LiveId" clId="{E587DA9E-BEA6-44E2-8E23-B43905FFD36E}" dt="2019-02-27T14:21:19.294" v="1727" actId="1076"/>
          <ac:spMkLst>
            <pc:docMk/>
            <pc:sldMk cId="538648953" sldId="271"/>
            <ac:spMk id="2" creationId="{B77F8C66-CA35-442F-8ADE-A750497ADBE3}"/>
          </ac:spMkLst>
        </pc:spChg>
        <pc:spChg chg="mod">
          <ac:chgData name="Sai Nudurupati" userId="de37b40fb3dc9f0d" providerId="LiveId" clId="{E587DA9E-BEA6-44E2-8E23-B43905FFD36E}" dt="2019-02-27T14:21:15.893" v="1726" actId="1076"/>
          <ac:spMkLst>
            <pc:docMk/>
            <pc:sldMk cId="538648953" sldId="271"/>
            <ac:spMk id="3" creationId="{F391504E-9DC0-4D98-B2E8-416689EAEF07}"/>
          </ac:spMkLst>
        </pc:spChg>
        <pc:spChg chg="add mod ord">
          <ac:chgData name="Sai Nudurupati" userId="de37b40fb3dc9f0d" providerId="LiveId" clId="{E587DA9E-BEA6-44E2-8E23-B43905FFD36E}" dt="2019-02-27T13:57:08.018" v="1180" actId="164"/>
          <ac:spMkLst>
            <pc:docMk/>
            <pc:sldMk cId="538648953" sldId="271"/>
            <ac:spMk id="4" creationId="{A904F106-E7B1-4730-B8DF-38509542A835}"/>
          </ac:spMkLst>
        </pc:spChg>
        <pc:grpChg chg="add mod">
          <ac:chgData name="Sai Nudurupati" userId="de37b40fb3dc9f0d" providerId="LiveId" clId="{E587DA9E-BEA6-44E2-8E23-B43905FFD36E}" dt="2019-02-27T15:53:58.600" v="4001" actId="1035"/>
          <ac:grpSpMkLst>
            <pc:docMk/>
            <pc:sldMk cId="538648953" sldId="271"/>
            <ac:grpSpMk id="6" creationId="{42BBA440-14EF-4DFE-8084-13D297961231}"/>
          </ac:grpSpMkLst>
        </pc:grpChg>
        <pc:picChg chg="add mod">
          <ac:chgData name="Sai Nudurupati" userId="de37b40fb3dc9f0d" providerId="LiveId" clId="{E587DA9E-BEA6-44E2-8E23-B43905FFD36E}" dt="2019-02-27T13:57:08.018" v="1180" actId="164"/>
          <ac:picMkLst>
            <pc:docMk/>
            <pc:sldMk cId="538648953" sldId="271"/>
            <ac:picMk id="5" creationId="{187046D1-46E3-47B9-B332-E11F209838DC}"/>
          </ac:picMkLst>
        </pc:picChg>
      </pc:sldChg>
      <pc:sldChg chg="addSp delSp modSp add">
        <pc:chgData name="Sai Nudurupati" userId="de37b40fb3dc9f0d" providerId="LiveId" clId="{E587DA9E-BEA6-44E2-8E23-B43905FFD36E}" dt="2019-02-27T16:06:36.276" v="4369" actId="1036"/>
        <pc:sldMkLst>
          <pc:docMk/>
          <pc:sldMk cId="1520590175" sldId="272"/>
        </pc:sldMkLst>
        <pc:spChg chg="mod">
          <ac:chgData name="Sai Nudurupati" userId="de37b40fb3dc9f0d" providerId="LiveId" clId="{E587DA9E-BEA6-44E2-8E23-B43905FFD36E}" dt="2019-02-27T16:06:32.313" v="4360" actId="14100"/>
          <ac:spMkLst>
            <pc:docMk/>
            <pc:sldMk cId="1520590175" sldId="272"/>
            <ac:spMk id="2" creationId="{CB98249C-3910-4499-9CB2-E458FCF353E2}"/>
          </ac:spMkLst>
        </pc:spChg>
        <pc:spChg chg="del">
          <ac:chgData name="Sai Nudurupati" userId="de37b40fb3dc9f0d" providerId="LiveId" clId="{E587DA9E-BEA6-44E2-8E23-B43905FFD36E}" dt="2019-02-27T14:11:36.708" v="1256" actId="478"/>
          <ac:spMkLst>
            <pc:docMk/>
            <pc:sldMk cId="1520590175" sldId="272"/>
            <ac:spMk id="3" creationId="{3E2FDCFF-829B-48F8-B03C-294C673AC325}"/>
          </ac:spMkLst>
        </pc:spChg>
        <pc:spChg chg="add del mod">
          <ac:chgData name="Sai Nudurupati" userId="de37b40fb3dc9f0d" providerId="LiveId" clId="{E587DA9E-BEA6-44E2-8E23-B43905FFD36E}" dt="2019-02-27T14:33:53.061" v="1987" actId="478"/>
          <ac:spMkLst>
            <pc:docMk/>
            <pc:sldMk cId="1520590175" sldId="272"/>
            <ac:spMk id="14" creationId="{7A58133B-4D30-405B-A025-550C8E604D2F}"/>
          </ac:spMkLst>
        </pc:spChg>
        <pc:grpChg chg="add mod">
          <ac:chgData name="Sai Nudurupati" userId="de37b40fb3dc9f0d" providerId="LiveId" clId="{E587DA9E-BEA6-44E2-8E23-B43905FFD36E}" dt="2019-02-27T16:06:36.276" v="4369" actId="1036"/>
          <ac:grpSpMkLst>
            <pc:docMk/>
            <pc:sldMk cId="1520590175" sldId="272"/>
            <ac:grpSpMk id="6" creationId="{681CFA5A-7FF6-4522-B6CA-E6B3C3E09D91}"/>
          </ac:grpSpMkLst>
        </pc:grpChg>
      </pc:sldChg>
      <pc:sldChg chg="addSp delSp modSp add">
        <pc:chgData name="Sai Nudurupati" userId="de37b40fb3dc9f0d" providerId="LiveId" clId="{E587DA9E-BEA6-44E2-8E23-B43905FFD36E}" dt="2019-02-27T17:48:54.986" v="6857" actId="20577"/>
        <pc:sldMkLst>
          <pc:docMk/>
          <pc:sldMk cId="1903674442" sldId="273"/>
        </pc:sldMkLst>
        <pc:spChg chg="mod">
          <ac:chgData name="Sai Nudurupati" userId="de37b40fb3dc9f0d" providerId="LiveId" clId="{E587DA9E-BEA6-44E2-8E23-B43905FFD36E}" dt="2019-02-27T17:48:54.986" v="6857" actId="20577"/>
          <ac:spMkLst>
            <pc:docMk/>
            <pc:sldMk cId="1903674442" sldId="273"/>
            <ac:spMk id="2" creationId="{A95DE396-2819-427A-A6E9-87B69B727081}"/>
          </ac:spMkLst>
        </pc:spChg>
        <pc:spChg chg="mod">
          <ac:chgData name="Sai Nudurupati" userId="de37b40fb3dc9f0d" providerId="LiveId" clId="{E587DA9E-BEA6-44E2-8E23-B43905FFD36E}" dt="2019-02-27T15:58:24.306" v="4085" actId="20577"/>
          <ac:spMkLst>
            <pc:docMk/>
            <pc:sldMk cId="1903674442" sldId="273"/>
            <ac:spMk id="3" creationId="{AEB89403-F68E-4910-AD76-E77782DE470D}"/>
          </ac:spMkLst>
        </pc:spChg>
        <pc:spChg chg="add del mod">
          <ac:chgData name="Sai Nudurupati" userId="de37b40fb3dc9f0d" providerId="LiveId" clId="{E587DA9E-BEA6-44E2-8E23-B43905FFD36E}" dt="2019-02-27T14:56:24.985" v="2896"/>
          <ac:spMkLst>
            <pc:docMk/>
            <pc:sldMk cId="1903674442" sldId="273"/>
            <ac:spMk id="4" creationId="{937D7659-29FB-4DB1-A369-6A1272067A24}"/>
          </ac:spMkLst>
        </pc:spChg>
        <pc:spChg chg="add mod">
          <ac:chgData name="Sai Nudurupati" userId="de37b40fb3dc9f0d" providerId="LiveId" clId="{E587DA9E-BEA6-44E2-8E23-B43905FFD36E}" dt="2019-02-27T15:58:49.351" v="4086" actId="403"/>
          <ac:spMkLst>
            <pc:docMk/>
            <pc:sldMk cId="1903674442" sldId="273"/>
            <ac:spMk id="5" creationId="{4E9CAA9E-9DD7-40BA-8EB0-7746F37E0A8E}"/>
          </ac:spMkLst>
        </pc:spChg>
        <pc:spChg chg="add mod">
          <ac:chgData name="Sai Nudurupati" userId="de37b40fb3dc9f0d" providerId="LiveId" clId="{E587DA9E-BEA6-44E2-8E23-B43905FFD36E}" dt="2019-02-27T15:59:08.877" v="4099" actId="1036"/>
          <ac:spMkLst>
            <pc:docMk/>
            <pc:sldMk cId="1903674442" sldId="273"/>
            <ac:spMk id="6" creationId="{35B0A107-F72C-43C2-BBCB-2F8E5B741BD6}"/>
          </ac:spMkLst>
        </pc:spChg>
        <pc:grpChg chg="add mod">
          <ac:chgData name="Sai Nudurupati" userId="de37b40fb3dc9f0d" providerId="LiveId" clId="{E587DA9E-BEA6-44E2-8E23-B43905FFD36E}" dt="2019-02-27T15:55:15.143" v="4015" actId="1036"/>
          <ac:grpSpMkLst>
            <pc:docMk/>
            <pc:sldMk cId="1903674442" sldId="273"/>
            <ac:grpSpMk id="7" creationId="{23507841-18D4-4925-825D-303778C06BCE}"/>
          </ac:grpSpMkLst>
        </pc:grpChg>
      </pc:sldChg>
      <pc:sldChg chg="delSp modSp add del">
        <pc:chgData name="Sai Nudurupati" userId="de37b40fb3dc9f0d" providerId="LiveId" clId="{E587DA9E-BEA6-44E2-8E23-B43905FFD36E}" dt="2019-02-27T15:40:24.248" v="3488" actId="2696"/>
        <pc:sldMkLst>
          <pc:docMk/>
          <pc:sldMk cId="249073406" sldId="312"/>
        </pc:sldMkLst>
        <pc:spChg chg="mod">
          <ac:chgData name="Sai Nudurupati" userId="de37b40fb3dc9f0d" providerId="LiveId" clId="{E587DA9E-BEA6-44E2-8E23-B43905FFD36E}" dt="2019-02-27T15:31:03.776" v="3161" actId="1076"/>
          <ac:spMkLst>
            <pc:docMk/>
            <pc:sldMk cId="249073406" sldId="312"/>
            <ac:spMk id="2" creationId="{00000000-0000-0000-0000-000000000000}"/>
          </ac:spMkLst>
        </pc:spChg>
        <pc:picChg chg="del">
          <ac:chgData name="Sai Nudurupati" userId="de37b40fb3dc9f0d" providerId="LiveId" clId="{E587DA9E-BEA6-44E2-8E23-B43905FFD36E}" dt="2019-02-27T15:31:20.613" v="3162" actId="478"/>
          <ac:picMkLst>
            <pc:docMk/>
            <pc:sldMk cId="249073406" sldId="312"/>
            <ac:picMk id="4" creationId="{00000000-0000-0000-0000-000000000000}"/>
          </ac:picMkLst>
        </pc:picChg>
      </pc:sldChg>
      <pc:sldChg chg="addSp delSp modSp add ord">
        <pc:chgData name="Sai Nudurupati" userId="de37b40fb3dc9f0d" providerId="LiveId" clId="{E587DA9E-BEA6-44E2-8E23-B43905FFD36E}" dt="2019-02-27T16:20:04.501" v="4538" actId="6549"/>
        <pc:sldMkLst>
          <pc:docMk/>
          <pc:sldMk cId="655433511" sldId="313"/>
        </pc:sldMkLst>
        <pc:spChg chg="mod">
          <ac:chgData name="Sai Nudurupati" userId="de37b40fb3dc9f0d" providerId="LiveId" clId="{E587DA9E-BEA6-44E2-8E23-B43905FFD36E}" dt="2019-02-27T15:11:31.764" v="3086" actId="20577"/>
          <ac:spMkLst>
            <pc:docMk/>
            <pc:sldMk cId="655433511" sldId="313"/>
            <ac:spMk id="2" creationId="{B77F8C66-CA35-442F-8ADE-A750497ADBE3}"/>
          </ac:spMkLst>
        </pc:spChg>
        <pc:spChg chg="mod">
          <ac:chgData name="Sai Nudurupati" userId="de37b40fb3dc9f0d" providerId="LiveId" clId="{E587DA9E-BEA6-44E2-8E23-B43905FFD36E}" dt="2019-02-27T16:20:04.501" v="4538" actId="6549"/>
          <ac:spMkLst>
            <pc:docMk/>
            <pc:sldMk cId="655433511" sldId="313"/>
            <ac:spMk id="3" creationId="{F391504E-9DC0-4D98-B2E8-416689EAEF07}"/>
          </ac:spMkLst>
        </pc:spChg>
        <pc:spChg chg="add del mod">
          <ac:chgData name="Sai Nudurupati" userId="de37b40fb3dc9f0d" providerId="LiveId" clId="{E587DA9E-BEA6-44E2-8E23-B43905FFD36E}" dt="2019-02-27T15:50:45.958" v="3960" actId="478"/>
          <ac:spMkLst>
            <pc:docMk/>
            <pc:sldMk cId="655433511" sldId="313"/>
            <ac:spMk id="7" creationId="{DD7E75E4-02B6-4BA0-9DA0-155086A51C47}"/>
          </ac:spMkLst>
        </pc:spChg>
        <pc:grpChg chg="del">
          <ac:chgData name="Sai Nudurupati" userId="de37b40fb3dc9f0d" providerId="LiveId" clId="{E587DA9E-BEA6-44E2-8E23-B43905FFD36E}" dt="2019-02-27T15:11:38.980" v="3087" actId="478"/>
          <ac:grpSpMkLst>
            <pc:docMk/>
            <pc:sldMk cId="655433511" sldId="313"/>
            <ac:grpSpMk id="6" creationId="{42BBA440-14EF-4DFE-8084-13D297961231}"/>
          </ac:grpSpMkLst>
        </pc:grpChg>
      </pc:sldChg>
      <pc:sldChg chg="add del">
        <pc:chgData name="Sai Nudurupati" userId="de37b40fb3dc9f0d" providerId="LiveId" clId="{E587DA9E-BEA6-44E2-8E23-B43905FFD36E}" dt="2019-02-27T15:11:20.275" v="3065" actId="2696"/>
        <pc:sldMkLst>
          <pc:docMk/>
          <pc:sldMk cId="1522585039" sldId="313"/>
        </pc:sldMkLst>
      </pc:sldChg>
      <pc:sldChg chg="addSp delSp modSp add">
        <pc:chgData name="Sai Nudurupati" userId="de37b40fb3dc9f0d" providerId="LiveId" clId="{E587DA9E-BEA6-44E2-8E23-B43905FFD36E}" dt="2019-02-27T15:40:17.441" v="3487" actId="1076"/>
        <pc:sldMkLst>
          <pc:docMk/>
          <pc:sldMk cId="1857028615" sldId="314"/>
        </pc:sldMkLst>
        <pc:spChg chg="mod">
          <ac:chgData name="Sai Nudurupati" userId="de37b40fb3dc9f0d" providerId="LiveId" clId="{E587DA9E-BEA6-44E2-8E23-B43905FFD36E}" dt="2019-02-27T15:38:21.200" v="3420" actId="14100"/>
          <ac:spMkLst>
            <pc:docMk/>
            <pc:sldMk cId="1857028615" sldId="314"/>
            <ac:spMk id="2" creationId="{19EE6BAD-DFFA-40CF-B28C-B6B28BD9D8CC}"/>
          </ac:spMkLst>
        </pc:spChg>
        <pc:spChg chg="del">
          <ac:chgData name="Sai Nudurupati" userId="de37b40fb3dc9f0d" providerId="LiveId" clId="{E587DA9E-BEA6-44E2-8E23-B43905FFD36E}" dt="2019-02-27T15:32:28.358" v="3249" actId="478"/>
          <ac:spMkLst>
            <pc:docMk/>
            <pc:sldMk cId="1857028615" sldId="314"/>
            <ac:spMk id="3" creationId="{7B96A2C0-4626-4C65-A339-9649135CDE71}"/>
          </ac:spMkLst>
        </pc:spChg>
        <pc:spChg chg="add mod">
          <ac:chgData name="Sai Nudurupati" userId="de37b40fb3dc9f0d" providerId="LiveId" clId="{E587DA9E-BEA6-44E2-8E23-B43905FFD36E}" dt="2019-02-27T15:40:17.441" v="3487" actId="1076"/>
          <ac:spMkLst>
            <pc:docMk/>
            <pc:sldMk cId="1857028615" sldId="314"/>
            <ac:spMk id="4" creationId="{AD4FE43E-1A24-4BC3-8E39-2655D7F91282}"/>
          </ac:spMkLst>
        </pc:spChg>
      </pc:sldChg>
      <pc:sldChg chg="addSp delSp modSp add delAnim modAnim">
        <pc:chgData name="Sai Nudurupati" userId="de37b40fb3dc9f0d" providerId="LiveId" clId="{E587DA9E-BEA6-44E2-8E23-B43905FFD36E}" dt="2019-02-27T17:51:12.676" v="6863" actId="1076"/>
        <pc:sldMkLst>
          <pc:docMk/>
          <pc:sldMk cId="3736779054" sldId="315"/>
        </pc:sldMkLst>
        <pc:spChg chg="mod">
          <ac:chgData name="Sai Nudurupati" userId="de37b40fb3dc9f0d" providerId="LiveId" clId="{E587DA9E-BEA6-44E2-8E23-B43905FFD36E}" dt="2019-02-27T17:51:08.539" v="6862" actId="1076"/>
          <ac:spMkLst>
            <pc:docMk/>
            <pc:sldMk cId="3736779054" sldId="315"/>
            <ac:spMk id="2" creationId="{78F3A391-4B1C-4F80-9621-017EE0720290}"/>
          </ac:spMkLst>
        </pc:spChg>
        <pc:spChg chg="mod">
          <ac:chgData name="Sai Nudurupati" userId="de37b40fb3dc9f0d" providerId="LiveId" clId="{E587DA9E-BEA6-44E2-8E23-B43905FFD36E}" dt="2019-02-27T17:51:12.676" v="6863" actId="1076"/>
          <ac:spMkLst>
            <pc:docMk/>
            <pc:sldMk cId="3736779054" sldId="315"/>
            <ac:spMk id="3" creationId="{7DBFDA9C-F560-4267-9F87-912D6C01FFDA}"/>
          </ac:spMkLst>
        </pc:spChg>
        <pc:spChg chg="add del mod">
          <ac:chgData name="Sai Nudurupati" userId="de37b40fb3dc9f0d" providerId="LiveId" clId="{E587DA9E-BEA6-44E2-8E23-B43905FFD36E}" dt="2019-02-27T16:05:33.767" v="4351" actId="478"/>
          <ac:spMkLst>
            <pc:docMk/>
            <pc:sldMk cId="3736779054" sldId="315"/>
            <ac:spMk id="12" creationId="{8CA8CE85-282B-4ACB-BDC0-DA13395D116A}"/>
          </ac:spMkLst>
        </pc:spChg>
        <pc:spChg chg="mod topLvl">
          <ac:chgData name="Sai Nudurupati" userId="de37b40fb3dc9f0d" providerId="LiveId" clId="{E587DA9E-BEA6-44E2-8E23-B43905FFD36E}" dt="2019-02-27T16:34:44.058" v="4688" actId="14100"/>
          <ac:spMkLst>
            <pc:docMk/>
            <pc:sldMk cId="3736779054" sldId="315"/>
            <ac:spMk id="16" creationId="{3B4DF215-719D-4B2D-81D2-C22F8421CD20}"/>
          </ac:spMkLst>
        </pc:spChg>
        <pc:grpChg chg="add del mod">
          <ac:chgData name="Sai Nudurupati" userId="de37b40fb3dc9f0d" providerId="LiveId" clId="{E587DA9E-BEA6-44E2-8E23-B43905FFD36E}" dt="2019-02-27T16:05:25.100" v="4350" actId="478"/>
          <ac:grpSpMkLst>
            <pc:docMk/>
            <pc:sldMk cId="3736779054" sldId="315"/>
            <ac:grpSpMk id="4" creationId="{7E41C521-33CE-4034-B1C3-38E7ACAF7491}"/>
          </ac:grpSpMkLst>
        </pc:grpChg>
        <pc:grpChg chg="add del mod">
          <ac:chgData name="Sai Nudurupati" userId="de37b40fb3dc9f0d" providerId="LiveId" clId="{E587DA9E-BEA6-44E2-8E23-B43905FFD36E}" dt="2019-02-27T16:15:46.023" v="4509" actId="165"/>
          <ac:grpSpMkLst>
            <pc:docMk/>
            <pc:sldMk cId="3736779054" sldId="315"/>
            <ac:grpSpMk id="13" creationId="{B9C3A9B5-B994-4091-8B67-74C5C0E742EB}"/>
          </ac:grpSpMkLst>
        </pc:grpChg>
        <pc:grpChg chg="del mod topLvl">
          <ac:chgData name="Sai Nudurupati" userId="de37b40fb3dc9f0d" providerId="LiveId" clId="{E587DA9E-BEA6-44E2-8E23-B43905FFD36E}" dt="2019-02-27T16:15:52.807" v="4511" actId="478"/>
          <ac:grpSpMkLst>
            <pc:docMk/>
            <pc:sldMk cId="3736779054" sldId="315"/>
            <ac:grpSpMk id="15" creationId="{E3BCC437-2377-466C-AD43-0AA81E620CEF}"/>
          </ac:grpSpMkLst>
        </pc:grpChg>
        <pc:grpChg chg="add mod">
          <ac:chgData name="Sai Nudurupati" userId="de37b40fb3dc9f0d" providerId="LiveId" clId="{E587DA9E-BEA6-44E2-8E23-B43905FFD36E}" dt="2019-02-27T16:16:33.586" v="4518" actId="1076"/>
          <ac:grpSpMkLst>
            <pc:docMk/>
            <pc:sldMk cId="3736779054" sldId="315"/>
            <ac:grpSpMk id="24" creationId="{72DA13B2-9AF6-4D30-89B3-664A52696B5F}"/>
          </ac:grpSpMkLst>
        </pc:grpChg>
        <pc:grpChg chg="add mod">
          <ac:chgData name="Sai Nudurupati" userId="de37b40fb3dc9f0d" providerId="LiveId" clId="{E587DA9E-BEA6-44E2-8E23-B43905FFD36E}" dt="2019-02-27T16:16:31.820" v="4517" actId="1076"/>
          <ac:grpSpMkLst>
            <pc:docMk/>
            <pc:sldMk cId="3736779054" sldId="315"/>
            <ac:grpSpMk id="28" creationId="{39D80564-125F-47E3-A16F-070864AC41FD}"/>
          </ac:grpSpMkLst>
        </pc:grpChg>
        <pc:grpChg chg="add mod">
          <ac:chgData name="Sai Nudurupati" userId="de37b40fb3dc9f0d" providerId="LiveId" clId="{E587DA9E-BEA6-44E2-8E23-B43905FFD36E}" dt="2019-02-27T16:17:02.777" v="4525" actId="1076"/>
          <ac:grpSpMkLst>
            <pc:docMk/>
            <pc:sldMk cId="3736779054" sldId="315"/>
            <ac:grpSpMk id="31" creationId="{019E1CFC-94A0-404A-9B91-C1224D48D8E7}"/>
          </ac:grpSpMkLst>
        </pc:grpChg>
        <pc:grpChg chg="add mod">
          <ac:chgData name="Sai Nudurupati" userId="de37b40fb3dc9f0d" providerId="LiveId" clId="{E587DA9E-BEA6-44E2-8E23-B43905FFD36E}" dt="2019-02-27T16:16:44.695" v="4521" actId="164"/>
          <ac:grpSpMkLst>
            <pc:docMk/>
            <pc:sldMk cId="3736779054" sldId="315"/>
            <ac:grpSpMk id="38" creationId="{20E792D3-033A-4463-B775-34C027FFD7ED}"/>
          </ac:grpSpMkLst>
        </pc:grpChg>
        <pc:picChg chg="mod topLvl modCrop">
          <ac:chgData name="Sai Nudurupati" userId="de37b40fb3dc9f0d" providerId="LiveId" clId="{E587DA9E-BEA6-44E2-8E23-B43905FFD36E}" dt="2019-02-27T16:16:44.695" v="4521" actId="164"/>
          <ac:picMkLst>
            <pc:docMk/>
            <pc:sldMk cId="3736779054" sldId="315"/>
            <ac:picMk id="14" creationId="{69CD0333-7F04-429D-AE5C-1FD6B2E79DF8}"/>
          </ac:picMkLst>
        </pc:picChg>
        <pc:picChg chg="add del">
          <ac:chgData name="Sai Nudurupati" userId="de37b40fb3dc9f0d" providerId="LiveId" clId="{E587DA9E-BEA6-44E2-8E23-B43905FFD36E}" dt="2019-02-27T16:10:04.036" v="4421"/>
          <ac:picMkLst>
            <pc:docMk/>
            <pc:sldMk cId="3736779054" sldId="315"/>
            <ac:picMk id="23" creationId="{5998451A-8CDA-4A8B-A33F-BA1ED72F9D1A}"/>
          </ac:picMkLst>
        </pc:picChg>
        <pc:picChg chg="add del mod">
          <ac:chgData name="Sai Nudurupati" userId="de37b40fb3dc9f0d" providerId="LiveId" clId="{E587DA9E-BEA6-44E2-8E23-B43905FFD36E}" dt="2019-02-27T16:13:17.627" v="4447"/>
          <ac:picMkLst>
            <pc:docMk/>
            <pc:sldMk cId="3736779054" sldId="315"/>
            <ac:picMk id="27" creationId="{8E0DB48D-BD2C-4E62-803F-BC73FECF78A2}"/>
          </ac:picMkLst>
        </pc:picChg>
      </pc:sldChg>
      <pc:sldChg chg="addSp delSp modSp add">
        <pc:chgData name="Sai Nudurupati" userId="de37b40fb3dc9f0d" providerId="LiveId" clId="{E587DA9E-BEA6-44E2-8E23-B43905FFD36E}" dt="2019-02-27T16:52:50.294" v="5255" actId="20577"/>
        <pc:sldMkLst>
          <pc:docMk/>
          <pc:sldMk cId="1591502989" sldId="316"/>
        </pc:sldMkLst>
        <pc:spChg chg="mod">
          <ac:chgData name="Sai Nudurupati" userId="de37b40fb3dc9f0d" providerId="LiveId" clId="{E587DA9E-BEA6-44E2-8E23-B43905FFD36E}" dt="2019-02-27T16:30:48.251" v="4553" actId="1076"/>
          <ac:spMkLst>
            <pc:docMk/>
            <pc:sldMk cId="1591502989" sldId="316"/>
            <ac:spMk id="2" creationId="{78F3A391-4B1C-4F80-9621-017EE0720290}"/>
          </ac:spMkLst>
        </pc:spChg>
        <pc:spChg chg="mod">
          <ac:chgData name="Sai Nudurupati" userId="de37b40fb3dc9f0d" providerId="LiveId" clId="{E587DA9E-BEA6-44E2-8E23-B43905FFD36E}" dt="2019-02-27T16:52:50.294" v="5255" actId="20577"/>
          <ac:spMkLst>
            <pc:docMk/>
            <pc:sldMk cId="1591502989" sldId="316"/>
            <ac:spMk id="3" creationId="{7DBFDA9C-F560-4267-9F87-912D6C01FFDA}"/>
          </ac:spMkLst>
        </pc:spChg>
        <pc:spChg chg="add del">
          <ac:chgData name="Sai Nudurupati" userId="de37b40fb3dc9f0d" providerId="LiveId" clId="{E587DA9E-BEA6-44E2-8E23-B43905FFD36E}" dt="2019-02-27T16:45:36.096" v="4984"/>
          <ac:spMkLst>
            <pc:docMk/>
            <pc:sldMk cId="1591502989" sldId="316"/>
            <ac:spMk id="27" creationId="{907A1189-C03E-472C-BEE1-8F5BB88F8400}"/>
          </ac:spMkLst>
        </pc:spChg>
        <pc:spChg chg="add del">
          <ac:chgData name="Sai Nudurupati" userId="de37b40fb3dc9f0d" providerId="LiveId" clId="{E587DA9E-BEA6-44E2-8E23-B43905FFD36E}" dt="2019-02-27T16:45:36.096" v="4984"/>
          <ac:spMkLst>
            <pc:docMk/>
            <pc:sldMk cId="1591502989" sldId="316"/>
            <ac:spMk id="39" creationId="{03C3746C-0E43-419B-B2AD-5CB0186AE54B}"/>
          </ac:spMkLst>
        </pc:spChg>
        <pc:grpChg chg="add mod">
          <ac:chgData name="Sai Nudurupati" userId="de37b40fb3dc9f0d" providerId="LiveId" clId="{E587DA9E-BEA6-44E2-8E23-B43905FFD36E}" dt="2019-02-27T16:45:58.127" v="4995" actId="164"/>
          <ac:grpSpMkLst>
            <pc:docMk/>
            <pc:sldMk cId="1591502989" sldId="316"/>
            <ac:grpSpMk id="7" creationId="{F6A33850-B4BA-4DC6-92FF-23C598ABC7D2}"/>
          </ac:grpSpMkLst>
        </pc:grpChg>
        <pc:grpChg chg="del">
          <ac:chgData name="Sai Nudurupati" userId="de37b40fb3dc9f0d" providerId="LiveId" clId="{E587DA9E-BEA6-44E2-8E23-B43905FFD36E}" dt="2019-02-27T16:31:08.952" v="4556" actId="478"/>
          <ac:grpSpMkLst>
            <pc:docMk/>
            <pc:sldMk cId="1591502989" sldId="316"/>
            <ac:grpSpMk id="24" creationId="{72DA13B2-9AF6-4D30-89B3-664A52696B5F}"/>
          </ac:grpSpMkLst>
        </pc:grpChg>
        <pc:grpChg chg="del">
          <ac:chgData name="Sai Nudurupati" userId="de37b40fb3dc9f0d" providerId="LiveId" clId="{E587DA9E-BEA6-44E2-8E23-B43905FFD36E}" dt="2019-02-27T16:31:08.952" v="4556" actId="478"/>
          <ac:grpSpMkLst>
            <pc:docMk/>
            <pc:sldMk cId="1591502989" sldId="316"/>
            <ac:grpSpMk id="28" creationId="{39D80564-125F-47E3-A16F-070864AC41FD}"/>
          </ac:grpSpMkLst>
        </pc:grpChg>
        <pc:grpChg chg="del">
          <ac:chgData name="Sai Nudurupati" userId="de37b40fb3dc9f0d" providerId="LiveId" clId="{E587DA9E-BEA6-44E2-8E23-B43905FFD36E}" dt="2019-02-27T16:31:08.952" v="4556" actId="478"/>
          <ac:grpSpMkLst>
            <pc:docMk/>
            <pc:sldMk cId="1591502989" sldId="316"/>
            <ac:grpSpMk id="31" creationId="{019E1CFC-94A0-404A-9B91-C1224D48D8E7}"/>
          </ac:grpSpMkLst>
        </pc:grpChg>
        <pc:grpChg chg="del">
          <ac:chgData name="Sai Nudurupati" userId="de37b40fb3dc9f0d" providerId="LiveId" clId="{E587DA9E-BEA6-44E2-8E23-B43905FFD36E}" dt="2019-02-27T16:31:08.952" v="4556" actId="478"/>
          <ac:grpSpMkLst>
            <pc:docMk/>
            <pc:sldMk cId="1591502989" sldId="316"/>
            <ac:grpSpMk id="38" creationId="{20E792D3-033A-4463-B775-34C027FFD7ED}"/>
          </ac:grpSpMkLst>
        </pc:grpChg>
        <pc:picChg chg="add mod">
          <ac:chgData name="Sai Nudurupati" userId="de37b40fb3dc9f0d" providerId="LiveId" clId="{E587DA9E-BEA6-44E2-8E23-B43905FFD36E}" dt="2019-02-27T16:45:58.127" v="4995" actId="164"/>
          <ac:picMkLst>
            <pc:docMk/>
            <pc:sldMk cId="1591502989" sldId="316"/>
            <ac:picMk id="4" creationId="{C28EE49B-7B33-4403-BF27-5115F225A8B1}"/>
          </ac:picMkLst>
        </pc:picChg>
        <pc:picChg chg="add del">
          <ac:chgData name="Sai Nudurupati" userId="de37b40fb3dc9f0d" providerId="LiveId" clId="{E587DA9E-BEA6-44E2-8E23-B43905FFD36E}" dt="2019-02-27T16:45:22.582" v="4982"/>
          <ac:picMkLst>
            <pc:docMk/>
            <pc:sldMk cId="1591502989" sldId="316"/>
            <ac:picMk id="5" creationId="{D6BEE53C-093D-405A-9228-61EF99753AE6}"/>
          </ac:picMkLst>
        </pc:picChg>
        <pc:picChg chg="add mod">
          <ac:chgData name="Sai Nudurupati" userId="de37b40fb3dc9f0d" providerId="LiveId" clId="{E587DA9E-BEA6-44E2-8E23-B43905FFD36E}" dt="2019-02-27T16:45:58.127" v="4995" actId="164"/>
          <ac:picMkLst>
            <pc:docMk/>
            <pc:sldMk cId="1591502989" sldId="316"/>
            <ac:picMk id="6" creationId="{BF5E53C2-1200-43F7-94FF-890B8A12178B}"/>
          </ac:picMkLst>
        </pc:picChg>
        <pc:picChg chg="add del">
          <ac:chgData name="Sai Nudurupati" userId="de37b40fb3dc9f0d" providerId="LiveId" clId="{E587DA9E-BEA6-44E2-8E23-B43905FFD36E}" dt="2019-02-27T16:45:36.096" v="4984"/>
          <ac:picMkLst>
            <pc:docMk/>
            <pc:sldMk cId="1591502989" sldId="316"/>
            <ac:picMk id="22" creationId="{809FC8DB-0941-42B8-B7B7-929638D0F26B}"/>
          </ac:picMkLst>
        </pc:picChg>
        <pc:picChg chg="add del">
          <ac:chgData name="Sai Nudurupati" userId="de37b40fb3dc9f0d" providerId="LiveId" clId="{E587DA9E-BEA6-44E2-8E23-B43905FFD36E}" dt="2019-02-27T16:45:36.096" v="4984"/>
          <ac:picMkLst>
            <pc:docMk/>
            <pc:sldMk cId="1591502989" sldId="316"/>
            <ac:picMk id="23" creationId="{429C4462-01E5-43F1-8D5D-5523DEEB0B38}"/>
          </ac:picMkLst>
        </pc:picChg>
      </pc:sldChg>
      <pc:sldChg chg="delSp modSp add">
        <pc:chgData name="Sai Nudurupati" userId="de37b40fb3dc9f0d" providerId="LiveId" clId="{E587DA9E-BEA6-44E2-8E23-B43905FFD36E}" dt="2019-02-27T17:27:35.950" v="5995" actId="20577"/>
        <pc:sldMkLst>
          <pc:docMk/>
          <pc:sldMk cId="3070290367" sldId="317"/>
        </pc:sldMkLst>
        <pc:spChg chg="mod">
          <ac:chgData name="Sai Nudurupati" userId="de37b40fb3dc9f0d" providerId="LiveId" clId="{E587DA9E-BEA6-44E2-8E23-B43905FFD36E}" dt="2019-02-27T16:51:43.509" v="5192" actId="20577"/>
          <ac:spMkLst>
            <pc:docMk/>
            <pc:sldMk cId="3070290367" sldId="317"/>
            <ac:spMk id="2" creationId="{78F3A391-4B1C-4F80-9621-017EE0720290}"/>
          </ac:spMkLst>
        </pc:spChg>
        <pc:spChg chg="mod">
          <ac:chgData name="Sai Nudurupati" userId="de37b40fb3dc9f0d" providerId="LiveId" clId="{E587DA9E-BEA6-44E2-8E23-B43905FFD36E}" dt="2019-02-27T17:27:35.950" v="5995" actId="20577"/>
          <ac:spMkLst>
            <pc:docMk/>
            <pc:sldMk cId="3070290367" sldId="317"/>
            <ac:spMk id="3" creationId="{7DBFDA9C-F560-4267-9F87-912D6C01FFDA}"/>
          </ac:spMkLst>
        </pc:spChg>
        <pc:grpChg chg="del">
          <ac:chgData name="Sai Nudurupati" userId="de37b40fb3dc9f0d" providerId="LiveId" clId="{E587DA9E-BEA6-44E2-8E23-B43905FFD36E}" dt="2019-02-27T16:51:48.967" v="5193" actId="478"/>
          <ac:grpSpMkLst>
            <pc:docMk/>
            <pc:sldMk cId="3070290367" sldId="317"/>
            <ac:grpSpMk id="7" creationId="{F6A33850-B4BA-4DC6-92FF-23C598ABC7D2}"/>
          </ac:grpSpMkLst>
        </pc:grpChg>
      </pc:sldChg>
      <pc:sldChg chg="addSp delSp modSp add">
        <pc:chgData name="Sai Nudurupati" userId="de37b40fb3dc9f0d" providerId="LiveId" clId="{E587DA9E-BEA6-44E2-8E23-B43905FFD36E}" dt="2019-02-27T17:21:19.354" v="5866" actId="1076"/>
        <pc:sldMkLst>
          <pc:docMk/>
          <pc:sldMk cId="3839028061" sldId="318"/>
        </pc:sldMkLst>
        <pc:spChg chg="mod">
          <ac:chgData name="Sai Nudurupati" userId="de37b40fb3dc9f0d" providerId="LiveId" clId="{E587DA9E-BEA6-44E2-8E23-B43905FFD36E}" dt="2019-02-27T17:21:19.354" v="5866" actId="1076"/>
          <ac:spMkLst>
            <pc:docMk/>
            <pc:sldMk cId="3839028061" sldId="318"/>
            <ac:spMk id="2" creationId="{4C4D275A-2E48-4E5B-9905-7A76DC647C05}"/>
          </ac:spMkLst>
        </pc:spChg>
        <pc:spChg chg="del">
          <ac:chgData name="Sai Nudurupati" userId="de37b40fb3dc9f0d" providerId="LiveId" clId="{E587DA9E-BEA6-44E2-8E23-B43905FFD36E}" dt="2019-02-27T16:58:22.760" v="5466" actId="478"/>
          <ac:spMkLst>
            <pc:docMk/>
            <pc:sldMk cId="3839028061" sldId="318"/>
            <ac:spMk id="3" creationId="{F29D7E4E-90DC-402C-9995-C764CADD5FAD}"/>
          </ac:spMkLst>
        </pc:spChg>
        <pc:spChg chg="add mod">
          <ac:chgData name="Sai Nudurupati" userId="de37b40fb3dc9f0d" providerId="LiveId" clId="{E587DA9E-BEA6-44E2-8E23-B43905FFD36E}" dt="2019-02-27T16:58:27.864" v="5468" actId="164"/>
          <ac:spMkLst>
            <pc:docMk/>
            <pc:sldMk cId="3839028061" sldId="318"/>
            <ac:spMk id="24" creationId="{2C12850D-2F12-4996-AA55-55709A5014C6}"/>
          </ac:spMkLst>
        </pc:spChg>
        <pc:spChg chg="add mod">
          <ac:chgData name="Sai Nudurupati" userId="de37b40fb3dc9f0d" providerId="LiveId" clId="{E587DA9E-BEA6-44E2-8E23-B43905FFD36E}" dt="2019-02-27T16:58:27.864" v="5468" actId="164"/>
          <ac:spMkLst>
            <pc:docMk/>
            <pc:sldMk cId="3839028061" sldId="318"/>
            <ac:spMk id="25" creationId="{84879068-DA71-4BBC-9DA7-D3A7A0CEBA6B}"/>
          </ac:spMkLst>
        </pc:spChg>
        <pc:spChg chg="add mod">
          <ac:chgData name="Sai Nudurupati" userId="de37b40fb3dc9f0d" providerId="LiveId" clId="{E587DA9E-BEA6-44E2-8E23-B43905FFD36E}" dt="2019-02-27T16:58:27.864" v="5468" actId="164"/>
          <ac:spMkLst>
            <pc:docMk/>
            <pc:sldMk cId="3839028061" sldId="318"/>
            <ac:spMk id="26" creationId="{FDF539BF-8DDF-4264-A843-8C1FB441F89D}"/>
          </ac:spMkLst>
        </pc:spChg>
        <pc:spChg chg="add mod">
          <ac:chgData name="Sai Nudurupati" userId="de37b40fb3dc9f0d" providerId="LiveId" clId="{E587DA9E-BEA6-44E2-8E23-B43905FFD36E}" dt="2019-02-27T16:58:27.864" v="5468" actId="164"/>
          <ac:spMkLst>
            <pc:docMk/>
            <pc:sldMk cId="3839028061" sldId="318"/>
            <ac:spMk id="27" creationId="{79117C93-64F9-4D6B-9E07-A3925D9B1F08}"/>
          </ac:spMkLst>
        </pc:spChg>
        <pc:spChg chg="add mod">
          <ac:chgData name="Sai Nudurupati" userId="de37b40fb3dc9f0d" providerId="LiveId" clId="{E587DA9E-BEA6-44E2-8E23-B43905FFD36E}" dt="2019-02-27T16:58:27.864" v="5468" actId="164"/>
          <ac:spMkLst>
            <pc:docMk/>
            <pc:sldMk cId="3839028061" sldId="318"/>
            <ac:spMk id="28" creationId="{9B486809-FFF9-47AE-A465-7ED8679246C7}"/>
          </ac:spMkLst>
        </pc:spChg>
        <pc:spChg chg="add mod">
          <ac:chgData name="Sai Nudurupati" userId="de37b40fb3dc9f0d" providerId="LiveId" clId="{E587DA9E-BEA6-44E2-8E23-B43905FFD36E}" dt="2019-02-27T16:58:27.864" v="5468" actId="164"/>
          <ac:spMkLst>
            <pc:docMk/>
            <pc:sldMk cId="3839028061" sldId="318"/>
            <ac:spMk id="29" creationId="{EAEFF9FA-2D60-4E49-9B6C-88AA1ACDA3B2}"/>
          </ac:spMkLst>
        </pc:spChg>
        <pc:grpChg chg="add mod">
          <ac:chgData name="Sai Nudurupati" userId="de37b40fb3dc9f0d" providerId="LiveId" clId="{E587DA9E-BEA6-44E2-8E23-B43905FFD36E}" dt="2019-02-27T16:58:27.864" v="5468" actId="164"/>
          <ac:grpSpMkLst>
            <pc:docMk/>
            <pc:sldMk cId="3839028061" sldId="318"/>
            <ac:grpSpMk id="4" creationId="{B58D2376-FFB1-491C-89CD-81F1FDEA10BE}"/>
          </ac:grpSpMkLst>
        </pc:grpChg>
        <pc:grpChg chg="add mod">
          <ac:chgData name="Sai Nudurupati" userId="de37b40fb3dc9f0d" providerId="LiveId" clId="{E587DA9E-BEA6-44E2-8E23-B43905FFD36E}" dt="2019-02-27T17:21:08.475" v="5864" actId="1076"/>
          <ac:grpSpMkLst>
            <pc:docMk/>
            <pc:sldMk cId="3839028061" sldId="318"/>
            <ac:grpSpMk id="30" creationId="{DE36EFD1-DBF3-48F6-BE0A-E5118DBC6D03}"/>
          </ac:grpSpMkLst>
        </pc:grpChg>
      </pc:sldChg>
      <pc:sldChg chg="modSp add modNotesTx">
        <pc:chgData name="Sai Nudurupati" userId="de37b40fb3dc9f0d" providerId="LiveId" clId="{E587DA9E-BEA6-44E2-8E23-B43905FFD36E}" dt="2019-02-27T17:52:16.836" v="6867" actId="20577"/>
        <pc:sldMkLst>
          <pc:docMk/>
          <pc:sldMk cId="3517795105" sldId="319"/>
        </pc:sldMkLst>
        <pc:spChg chg="mod">
          <ac:chgData name="Sai Nudurupati" userId="de37b40fb3dc9f0d" providerId="LiveId" clId="{E587DA9E-BEA6-44E2-8E23-B43905FFD36E}" dt="2019-02-27T17:52:16.836" v="6867" actId="20577"/>
          <ac:spMkLst>
            <pc:docMk/>
            <pc:sldMk cId="3517795105" sldId="319"/>
            <ac:spMk id="4" creationId="{00000000-0000-0000-0000-000000000000}"/>
          </ac:spMkLst>
        </pc:spChg>
      </pc:sldChg>
      <pc:sldChg chg="modSp add setBg">
        <pc:chgData name="Sai Nudurupati" userId="de37b40fb3dc9f0d" providerId="LiveId" clId="{E587DA9E-BEA6-44E2-8E23-B43905FFD36E}" dt="2019-02-27T17:31:17.043" v="6079" actId="1076"/>
        <pc:sldMkLst>
          <pc:docMk/>
          <pc:sldMk cId="2725293275" sldId="356"/>
        </pc:sldMkLst>
        <pc:spChg chg="mod">
          <ac:chgData name="Sai Nudurupati" userId="de37b40fb3dc9f0d" providerId="LiveId" clId="{E587DA9E-BEA6-44E2-8E23-B43905FFD36E}" dt="2019-02-27T17:31:17.043" v="6079" actId="1076"/>
          <ac:spMkLst>
            <pc:docMk/>
            <pc:sldMk cId="2725293275" sldId="356"/>
            <ac:spMk id="2" creationId="{E79D81DD-13E2-8F43-A8E4-B21F1A0B7529}"/>
          </ac:spMkLst>
        </pc:spChg>
        <pc:picChg chg="mod">
          <ac:chgData name="Sai Nudurupati" userId="de37b40fb3dc9f0d" providerId="LiveId" clId="{E587DA9E-BEA6-44E2-8E23-B43905FFD36E}" dt="2019-02-27T17:30:08.819" v="6069" actId="1076"/>
          <ac:picMkLst>
            <pc:docMk/>
            <pc:sldMk cId="2725293275" sldId="356"/>
            <ac:picMk id="4" creationId="{69EA5652-531B-7041-800F-766CC9CE667D}"/>
          </ac:picMkLst>
        </pc:picChg>
      </pc:sldChg>
      <pc:sldChg chg="addSp delSp modSp add setBg">
        <pc:chgData name="Sai Nudurupati" userId="de37b40fb3dc9f0d" providerId="LiveId" clId="{E587DA9E-BEA6-44E2-8E23-B43905FFD36E}" dt="2019-02-27T17:30:54.923" v="6075" actId="1076"/>
        <pc:sldMkLst>
          <pc:docMk/>
          <pc:sldMk cId="1930598321" sldId="422"/>
        </pc:sldMkLst>
        <pc:spChg chg="del mod">
          <ac:chgData name="Sai Nudurupati" userId="de37b40fb3dc9f0d" providerId="LiveId" clId="{E587DA9E-BEA6-44E2-8E23-B43905FFD36E}" dt="2019-02-27T17:29:24.108" v="6025" actId="478"/>
          <ac:spMkLst>
            <pc:docMk/>
            <pc:sldMk cId="1930598321" sldId="422"/>
            <ac:spMk id="2" creationId="{28675C77-27DC-F145-BEFB-DC713C7C9944}"/>
          </ac:spMkLst>
        </pc:spChg>
        <pc:spChg chg="add del mod">
          <ac:chgData name="Sai Nudurupati" userId="de37b40fb3dc9f0d" providerId="LiveId" clId="{E587DA9E-BEA6-44E2-8E23-B43905FFD36E}" dt="2019-02-27T17:29:26.988" v="6026" actId="478"/>
          <ac:spMkLst>
            <pc:docMk/>
            <pc:sldMk cId="1930598321" sldId="422"/>
            <ac:spMk id="4" creationId="{FDDBA512-C2D4-4ABF-AE81-52DA59CC1F80}"/>
          </ac:spMkLst>
        </pc:spChg>
        <pc:spChg chg="mod">
          <ac:chgData name="Sai Nudurupati" userId="de37b40fb3dc9f0d" providerId="LiveId" clId="{E587DA9E-BEA6-44E2-8E23-B43905FFD36E}" dt="2019-02-27T17:30:54.923" v="6075" actId="1076"/>
          <ac:spMkLst>
            <pc:docMk/>
            <pc:sldMk cId="1930598321" sldId="422"/>
            <ac:spMk id="5" creationId="{BE43110E-0C81-5B49-B2B1-8F573F2B8D62}"/>
          </ac:spMkLst>
        </pc:spChg>
        <pc:spChg chg="add mod">
          <ac:chgData name="Sai Nudurupati" userId="de37b40fb3dc9f0d" providerId="LiveId" clId="{E587DA9E-BEA6-44E2-8E23-B43905FFD36E}" dt="2019-02-27T17:30:33.139" v="6072" actId="1076"/>
          <ac:spMkLst>
            <pc:docMk/>
            <pc:sldMk cId="1930598321" sldId="422"/>
            <ac:spMk id="7" creationId="{DEE4506A-3477-4831-A17D-2605A87D0CAF}"/>
          </ac:spMkLst>
        </pc:spChg>
        <pc:picChg chg="mod">
          <ac:chgData name="Sai Nudurupati" userId="de37b40fb3dc9f0d" providerId="LiveId" clId="{E587DA9E-BEA6-44E2-8E23-B43905FFD36E}" dt="2019-02-27T17:30:37.170" v="6073" actId="1076"/>
          <ac:picMkLst>
            <pc:docMk/>
            <pc:sldMk cId="1930598321" sldId="422"/>
            <ac:picMk id="6" creationId="{B01CE568-5EDE-6C42-98E9-3241CB5D7BFE}"/>
          </ac:picMkLst>
        </pc:picChg>
      </pc:sldChg>
      <pc:sldChg chg="modSp add">
        <pc:chgData name="Sai Nudurupati" userId="de37b40fb3dc9f0d" providerId="LiveId" clId="{E587DA9E-BEA6-44E2-8E23-B43905FFD36E}" dt="2019-02-27T17:45:22.211" v="6228" actId="1076"/>
        <pc:sldMkLst>
          <pc:docMk/>
          <pc:sldMk cId="2975434043" sldId="423"/>
        </pc:sldMkLst>
        <pc:spChg chg="mod">
          <ac:chgData name="Sai Nudurupati" userId="de37b40fb3dc9f0d" providerId="LiveId" clId="{E587DA9E-BEA6-44E2-8E23-B43905FFD36E}" dt="2019-02-27T17:45:22.211" v="6228" actId="1076"/>
          <ac:spMkLst>
            <pc:docMk/>
            <pc:sldMk cId="2975434043" sldId="423"/>
            <ac:spMk id="2" creationId="{9067BF00-2F3B-4B72-BD5A-976BF8FB95FC}"/>
          </ac:spMkLst>
        </pc:spChg>
        <pc:spChg chg="mod">
          <ac:chgData name="Sai Nudurupati" userId="de37b40fb3dc9f0d" providerId="LiveId" clId="{E587DA9E-BEA6-44E2-8E23-B43905FFD36E}" dt="2019-02-27T17:41:56.304" v="6226"/>
          <ac:spMkLst>
            <pc:docMk/>
            <pc:sldMk cId="2975434043" sldId="423"/>
            <ac:spMk id="3" creationId="{D719D316-0ABC-4AF9-964E-3D45F7962AA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A9F1A-9B65-42AF-8732-22284E8A1DDD}" type="datetimeFigureOut">
              <a:rPr lang="en-US" smtClean="0"/>
              <a:t>3/19/2019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CE47D-EBD3-4C02-9CF1-64CB3C6F75FF}" type="slidenum">
              <a:rPr lang="en-US" smtClean="0"/>
              <a:t>‹#›</a:t>
            </a:fld>
            <a:endParaRPr lang="en-US"/>
          </a:p>
        </p:txBody>
      </p:sp>
    </p:spTree>
    <p:extLst>
      <p:ext uri="{BB962C8B-B14F-4D97-AF65-F5344CB8AC3E}">
        <p14:creationId xmlns:p14="http://schemas.microsoft.com/office/powerpoint/2010/main" val="1632522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fields create data arrays of the proper length for the associated grid element, and 2) fields attach these data to the grid, so that any piece of code that has access to the grid also has access to the data stored in fields.</a:t>
            </a:r>
            <a:endParaRPr lang="en-US" dirty="0"/>
          </a:p>
        </p:txBody>
      </p:sp>
      <p:sp>
        <p:nvSpPr>
          <p:cNvPr id="4" name="Slide Number Placeholder 3"/>
          <p:cNvSpPr>
            <a:spLocks noGrp="1"/>
          </p:cNvSpPr>
          <p:nvPr>
            <p:ph type="sldNum" sz="quarter" idx="10"/>
          </p:nvPr>
        </p:nvSpPr>
        <p:spPr/>
        <p:txBody>
          <a:bodyPr/>
          <a:lstStyle/>
          <a:p>
            <a:fld id="{5BDCE47D-EBD3-4C02-9CF1-64CB3C6F75FF}" type="slidenum">
              <a:rPr lang="en-US" smtClean="0"/>
              <a:t>5</a:t>
            </a:fld>
            <a:endParaRPr lang="en-US"/>
          </a:p>
        </p:txBody>
      </p:sp>
    </p:spTree>
    <p:extLst>
      <p:ext uri="{BB962C8B-B14F-4D97-AF65-F5344CB8AC3E}">
        <p14:creationId xmlns:p14="http://schemas.microsoft.com/office/powerpoint/2010/main" val="178898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CE47D-EBD3-4C02-9CF1-64CB3C6F75FF}" type="slidenum">
              <a:rPr lang="en-US" smtClean="0"/>
              <a:t>8</a:t>
            </a:fld>
            <a:endParaRPr lang="en-US"/>
          </a:p>
        </p:txBody>
      </p:sp>
    </p:spTree>
    <p:extLst>
      <p:ext uri="{BB962C8B-B14F-4D97-AF65-F5344CB8AC3E}">
        <p14:creationId xmlns:p14="http://schemas.microsoft.com/office/powerpoint/2010/main" val="428248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339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45C064-F054-4FAE-BF3B-751AFDEB5990}" type="datetimeFigureOut">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617777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C064-F054-4FAE-BF3B-751AFDEB5990}" type="datetimeFigureOut">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361305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C064-F054-4FAE-BF3B-751AFDEB5990}" type="datetimeFigureOut">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148914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C064-F054-4FAE-BF3B-751AFDEB5990}" type="datetimeFigureOut">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1267311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45C064-F054-4FAE-BF3B-751AFDEB5990}" type="datetimeFigureOut">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19795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45C064-F054-4FAE-BF3B-751AFDEB5990}"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1625523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45C064-F054-4FAE-BF3B-751AFDEB5990}" type="datetimeFigureOut">
              <a:rPr lang="en-US" smtClean="0"/>
              <a:t>3/19/2019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1313581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45C064-F054-4FAE-BF3B-751AFDEB5990}" type="datetimeFigureOut">
              <a:rPr lang="en-US" smtClean="0"/>
              <a:t>3/19/2019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940037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5C064-F054-4FAE-BF3B-751AFDEB5990}" type="datetimeFigureOut">
              <a:rPr lang="en-US" smtClean="0"/>
              <a:t>3/19/2019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2349652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45C064-F054-4FAE-BF3B-751AFDEB5990}"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1312332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45C064-F054-4FAE-BF3B-751AFDEB5990}"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9C3A4-030D-4E04-89FA-DFF75C726EAE}" type="slidenum">
              <a:rPr lang="en-US" smtClean="0"/>
              <a:t>‹#›</a:t>
            </a:fld>
            <a:endParaRPr lang="en-US"/>
          </a:p>
        </p:txBody>
      </p:sp>
    </p:spTree>
    <p:extLst>
      <p:ext uri="{BB962C8B-B14F-4D97-AF65-F5344CB8AC3E}">
        <p14:creationId xmlns:p14="http://schemas.microsoft.com/office/powerpoint/2010/main" val="3917250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5C064-F054-4FAE-BF3B-751AFDEB5990}" type="datetimeFigureOut">
              <a:rPr lang="en-US" smtClean="0"/>
              <a:t>3/19/2019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9C3A4-030D-4E04-89FA-DFF75C726EAE}" type="slidenum">
              <a:rPr lang="en-US" smtClean="0"/>
              <a:t>‹#›</a:t>
            </a:fld>
            <a:endParaRPr lang="en-US"/>
          </a:p>
        </p:txBody>
      </p:sp>
    </p:spTree>
    <p:extLst>
      <p:ext uri="{BB962C8B-B14F-4D97-AF65-F5344CB8AC3E}">
        <p14:creationId xmlns:p14="http://schemas.microsoft.com/office/powerpoint/2010/main" val="2418254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gif"/><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gif"/></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gif"/><Relationship Id="rId7" Type="http://schemas.openxmlformats.org/officeDocument/2006/relationships/image" Target="../media/image26.gif"/><Relationship Id="rId2" Type="http://schemas.openxmlformats.org/officeDocument/2006/relationships/image" Target="../media/image19.jpe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98567"/>
            <a:ext cx="7772400" cy="1539868"/>
          </a:xfrm>
        </p:spPr>
        <p:txBody>
          <a:bodyPr>
            <a:normAutofit/>
          </a:bodyPr>
          <a:lstStyle/>
          <a:p>
            <a:r>
              <a:rPr lang="en-US" sz="4000" b="1" dirty="0"/>
              <a:t>Landlab Modeling Framework</a:t>
            </a:r>
          </a:p>
        </p:txBody>
      </p:sp>
      <p:sp>
        <p:nvSpPr>
          <p:cNvPr id="3" name="Subtitle 2"/>
          <p:cNvSpPr>
            <a:spLocks noGrp="1"/>
          </p:cNvSpPr>
          <p:nvPr>
            <p:ph type="subTitle" idx="1"/>
          </p:nvPr>
        </p:nvSpPr>
        <p:spPr>
          <a:xfrm>
            <a:off x="490098" y="3341305"/>
            <a:ext cx="8460879" cy="1001231"/>
          </a:xfrm>
        </p:spPr>
        <p:txBody>
          <a:bodyPr>
            <a:normAutofit/>
          </a:bodyPr>
          <a:lstStyle/>
          <a:p>
            <a:r>
              <a:rPr lang="en-US" sz="1600" b="1" dirty="0">
                <a:latin typeface="Times" charset="0"/>
                <a:ea typeface="ＭＳ Ｐゴシック" charset="0"/>
                <a:cs typeface="ＭＳ Ｐゴシック" charset="0"/>
              </a:rPr>
              <a:t>Sai S. </a:t>
            </a:r>
            <a:r>
              <a:rPr lang="en-US" sz="1600" b="1" dirty="0" smtClean="0">
                <a:latin typeface="Times" charset="0"/>
                <a:ea typeface="ＭＳ Ｐゴシック" charset="0"/>
                <a:cs typeface="ＭＳ Ｐゴシック" charset="0"/>
              </a:rPr>
              <a:t>Nudurupati</a:t>
            </a:r>
            <a:r>
              <a:rPr lang="en-US" sz="1600" baseline="30000" dirty="0">
                <a:latin typeface="Times" charset="0"/>
                <a:ea typeface="ＭＳ Ｐゴシック" charset="0"/>
                <a:cs typeface="ＭＳ Ｐゴシック" charset="0"/>
              </a:rPr>
              <a:t>1</a:t>
            </a:r>
            <a:r>
              <a:rPr lang="en-US" sz="1600" dirty="0" smtClean="0">
                <a:latin typeface="Times" charset="0"/>
                <a:ea typeface="ＭＳ Ｐゴシック" charset="0"/>
                <a:cs typeface="ＭＳ Ｐゴシック" charset="0"/>
              </a:rPr>
              <a:t>, </a:t>
            </a:r>
            <a:r>
              <a:rPr lang="en-US" sz="1600" b="1" dirty="0">
                <a:latin typeface="Times" charset="0"/>
                <a:ea typeface="ＭＳ Ｐゴシック" charset="0"/>
                <a:cs typeface="ＭＳ Ｐゴシック" charset="0"/>
              </a:rPr>
              <a:t>Amanda </a:t>
            </a:r>
            <a:r>
              <a:rPr lang="en-US" sz="1600" b="1" dirty="0" smtClean="0">
                <a:latin typeface="Times" charset="0"/>
                <a:ea typeface="ＭＳ Ｐゴシック" charset="0"/>
                <a:cs typeface="ＭＳ Ｐゴシック" charset="0"/>
              </a:rPr>
              <a:t>Manaster</a:t>
            </a:r>
            <a:r>
              <a:rPr lang="en-US" sz="1600" baseline="30000" dirty="0">
                <a:latin typeface="Times" charset="0"/>
                <a:ea typeface="ＭＳ Ｐゴシック" charset="0"/>
                <a:cs typeface="ＭＳ Ｐゴシック" charset="0"/>
              </a:rPr>
              <a:t>1</a:t>
            </a:r>
            <a:r>
              <a:rPr lang="en-US" sz="1600" dirty="0" smtClean="0">
                <a:latin typeface="Times" charset="0"/>
                <a:ea typeface="ＭＳ Ｐゴシック" charset="0"/>
                <a:cs typeface="ＭＳ Ｐゴシック" charset="0"/>
              </a:rPr>
              <a:t>, </a:t>
            </a:r>
            <a:r>
              <a:rPr lang="en-US" sz="1600" dirty="0">
                <a:latin typeface="Times" charset="0"/>
                <a:ea typeface="ＭＳ Ｐゴシック" charset="0"/>
                <a:cs typeface="ＭＳ Ｐゴシック" charset="0"/>
              </a:rPr>
              <a:t>Christina </a:t>
            </a:r>
            <a:r>
              <a:rPr lang="en-US" sz="1600" dirty="0" smtClean="0">
                <a:latin typeface="Times" charset="0"/>
                <a:ea typeface="ＭＳ Ｐゴシック" charset="0"/>
                <a:cs typeface="ＭＳ Ｐゴシック" charset="0"/>
              </a:rPr>
              <a:t>Bandaragoda</a:t>
            </a:r>
            <a:r>
              <a:rPr lang="en-US" sz="1600" baseline="30000" dirty="0">
                <a:latin typeface="Times" charset="0"/>
                <a:ea typeface="ＭＳ Ｐゴシック" charset="0"/>
                <a:cs typeface="ＭＳ Ｐゴシック" charset="0"/>
              </a:rPr>
              <a:t>1</a:t>
            </a:r>
            <a:r>
              <a:rPr lang="en-US" sz="1600" dirty="0" smtClean="0">
                <a:latin typeface="Times" charset="0"/>
                <a:ea typeface="ＭＳ Ｐゴシック" charset="0"/>
                <a:cs typeface="ＭＳ Ｐゴシック" charset="0"/>
              </a:rPr>
              <a:t>, </a:t>
            </a:r>
            <a:r>
              <a:rPr lang="en-US" sz="1600" dirty="0">
                <a:latin typeface="Times" charset="0"/>
                <a:ea typeface="ＭＳ Ｐゴシック" charset="0"/>
                <a:cs typeface="ＭＳ Ｐゴシック" charset="0"/>
              </a:rPr>
              <a:t>Erkan </a:t>
            </a:r>
            <a:r>
              <a:rPr lang="en-US" sz="1600" dirty="0" smtClean="0">
                <a:latin typeface="Times" charset="0"/>
                <a:ea typeface="ＭＳ Ｐゴシック" charset="0"/>
                <a:cs typeface="ＭＳ Ｐゴシック" charset="0"/>
              </a:rPr>
              <a:t>Istanbulluoglu</a:t>
            </a:r>
            <a:r>
              <a:rPr lang="en-US" sz="1600" baseline="30000" dirty="0">
                <a:latin typeface="Times" charset="0"/>
                <a:ea typeface="ＭＳ Ｐゴシック" charset="0"/>
                <a:cs typeface="ＭＳ Ｐゴシック" charset="0"/>
              </a:rPr>
              <a:t>1</a:t>
            </a:r>
            <a:r>
              <a:rPr lang="en-US" sz="1600" dirty="0" smtClean="0">
                <a:latin typeface="Times" charset="0"/>
                <a:ea typeface="ＭＳ Ｐゴシック" charset="0"/>
                <a:cs typeface="ＭＳ Ｐゴシック" charset="0"/>
              </a:rPr>
              <a:t>, </a:t>
            </a:r>
            <a:r>
              <a:rPr lang="en-US" sz="1600" dirty="0"/>
              <a:t>Daniel E. J. </a:t>
            </a:r>
            <a:r>
              <a:rPr lang="en-US" sz="1600" dirty="0" smtClean="0"/>
              <a:t>Hobley</a:t>
            </a:r>
            <a:r>
              <a:rPr lang="en-US" sz="1600" baseline="30000" dirty="0" smtClean="0">
                <a:latin typeface="Times" charset="0"/>
                <a:ea typeface="ＭＳ Ｐゴシック" charset="0"/>
              </a:rPr>
              <a:t>4</a:t>
            </a:r>
            <a:r>
              <a:rPr lang="en-US" sz="1600" dirty="0" smtClean="0"/>
              <a:t>, Gregory </a:t>
            </a:r>
            <a:r>
              <a:rPr lang="en-US" sz="1600" dirty="0"/>
              <a:t>E. </a:t>
            </a:r>
            <a:r>
              <a:rPr lang="en-US" sz="1600" dirty="0" smtClean="0"/>
              <a:t>Tucker</a:t>
            </a:r>
            <a:r>
              <a:rPr lang="en-US" sz="1600" baseline="30000" dirty="0" smtClean="0">
                <a:latin typeface="Times" charset="0"/>
                <a:ea typeface="ＭＳ Ｐゴシック" charset="0"/>
                <a:cs typeface="ＭＳ Ｐゴシック" charset="0"/>
              </a:rPr>
              <a:t>2</a:t>
            </a:r>
            <a:r>
              <a:rPr lang="en-US" sz="1600" dirty="0" smtClean="0"/>
              <a:t>, </a:t>
            </a:r>
            <a:r>
              <a:rPr lang="en-US" sz="1600" dirty="0"/>
              <a:t>Nicole M. </a:t>
            </a:r>
            <a:r>
              <a:rPr lang="en-US" sz="1600" dirty="0" smtClean="0"/>
              <a:t>Gaspirini</a:t>
            </a:r>
            <a:r>
              <a:rPr lang="en-US" sz="1600" baseline="30000" dirty="0" smtClean="0">
                <a:latin typeface="Times" charset="0"/>
                <a:ea typeface="ＭＳ Ｐゴシック" charset="0"/>
                <a:cs typeface="ＭＳ Ｐゴシック" charset="0"/>
              </a:rPr>
              <a:t>3</a:t>
            </a:r>
            <a:r>
              <a:rPr lang="en-US" sz="1600" dirty="0" smtClean="0"/>
              <a:t>, </a:t>
            </a:r>
            <a:r>
              <a:rPr lang="en-US" sz="1600" dirty="0"/>
              <a:t>Nathan </a:t>
            </a:r>
            <a:r>
              <a:rPr lang="en-US" sz="1600" dirty="0" smtClean="0"/>
              <a:t>Lyons</a:t>
            </a:r>
            <a:r>
              <a:rPr lang="en-US" sz="1600" baseline="30000" dirty="0" smtClean="0">
                <a:latin typeface="Times" charset="0"/>
                <a:ea typeface="ＭＳ Ｐゴシック" charset="0"/>
                <a:cs typeface="ＭＳ Ｐゴシック" charset="0"/>
              </a:rPr>
              <a:t>3</a:t>
            </a:r>
            <a:r>
              <a:rPr lang="en-US" sz="1600" dirty="0" smtClean="0"/>
              <a:t>, Jordan </a:t>
            </a:r>
            <a:r>
              <a:rPr lang="en-US" sz="1600" dirty="0"/>
              <a:t>M. </a:t>
            </a:r>
            <a:r>
              <a:rPr lang="en-US" sz="1600" dirty="0" smtClean="0"/>
              <a:t>Adams</a:t>
            </a:r>
            <a:r>
              <a:rPr lang="en-US" sz="1600" baseline="30000" dirty="0" smtClean="0">
                <a:latin typeface="Times" charset="0"/>
                <a:ea typeface="ＭＳ Ｐゴシック" charset="0"/>
                <a:cs typeface="ＭＳ Ｐゴシック" charset="0"/>
              </a:rPr>
              <a:t>2</a:t>
            </a:r>
            <a:r>
              <a:rPr lang="en-US" sz="1600" dirty="0" smtClean="0"/>
              <a:t>, Katherine </a:t>
            </a:r>
            <a:r>
              <a:rPr lang="en-US" sz="1600" dirty="0"/>
              <a:t>R. </a:t>
            </a:r>
            <a:r>
              <a:rPr lang="en-US" sz="1600" dirty="0" smtClean="0"/>
              <a:t>Barnhart</a:t>
            </a:r>
            <a:r>
              <a:rPr lang="en-US" sz="1600" baseline="30000" dirty="0" smtClean="0">
                <a:latin typeface="Times" charset="0"/>
                <a:ea typeface="ＭＳ Ｐゴシック" charset="0"/>
                <a:cs typeface="ＭＳ Ｐゴシック" charset="0"/>
              </a:rPr>
              <a:t>2</a:t>
            </a:r>
            <a:r>
              <a:rPr lang="en-US" sz="1600" dirty="0" smtClean="0"/>
              <a:t>, </a:t>
            </a:r>
            <a:r>
              <a:rPr lang="en-US" sz="1600" dirty="0"/>
              <a:t>Eric W. H. </a:t>
            </a:r>
            <a:r>
              <a:rPr lang="en-US" sz="1600" dirty="0" smtClean="0"/>
              <a:t>Hutton</a:t>
            </a:r>
            <a:r>
              <a:rPr lang="en-US" sz="1600" baseline="30000" dirty="0">
                <a:latin typeface="Times" charset="0"/>
                <a:ea typeface="ＭＳ Ｐゴシック" charset="0"/>
              </a:rPr>
              <a:t>2</a:t>
            </a:r>
            <a:r>
              <a:rPr lang="en-US" sz="1600" dirty="0" smtClean="0"/>
              <a:t>, and </a:t>
            </a:r>
            <a:r>
              <a:rPr lang="en-US" sz="1600" dirty="0"/>
              <a:t>Margaux </a:t>
            </a:r>
            <a:r>
              <a:rPr lang="en-US" sz="1600" dirty="0" smtClean="0"/>
              <a:t>Mouchene</a:t>
            </a:r>
            <a:r>
              <a:rPr lang="en-US" sz="1600" baseline="30000" dirty="0" smtClean="0">
                <a:latin typeface="Times" charset="0"/>
                <a:ea typeface="ＭＳ Ｐゴシック" charset="0"/>
                <a:cs typeface="ＭＳ Ｐゴシック" charset="0"/>
              </a:rPr>
              <a:t>2</a:t>
            </a:r>
            <a:endParaRPr lang="en-US" sz="1600" dirty="0"/>
          </a:p>
        </p:txBody>
      </p:sp>
      <p:pic>
        <p:nvPicPr>
          <p:cNvPr id="5" name="Picture 4"/>
          <p:cNvPicPr>
            <a:picLocks noChangeAspect="1"/>
          </p:cNvPicPr>
          <p:nvPr/>
        </p:nvPicPr>
        <p:blipFill>
          <a:blip r:embed="rId2"/>
          <a:stretch>
            <a:fillRect/>
          </a:stretch>
        </p:blipFill>
        <p:spPr>
          <a:xfrm>
            <a:off x="291348" y="164300"/>
            <a:ext cx="1372038" cy="1459849"/>
          </a:xfrm>
          <a:prstGeom prst="rect">
            <a:avLst/>
          </a:prstGeom>
        </p:spPr>
      </p:pic>
      <p:pic>
        <p:nvPicPr>
          <p:cNvPr id="6" name="Picture 2" descr="SDMS_high_res_web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885" y="422049"/>
            <a:ext cx="4076702" cy="1087121"/>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98;p14"/>
          <p:cNvPicPr preferRelativeResize="0"/>
          <p:nvPr/>
        </p:nvPicPr>
        <p:blipFill rotWithShape="1">
          <a:blip r:embed="rId4">
            <a:alphaModFix/>
          </a:blip>
          <a:srcRect l="4747" t="1419" r="3931" b="32316"/>
          <a:stretch/>
        </p:blipFill>
        <p:spPr>
          <a:xfrm>
            <a:off x="7106354" y="281925"/>
            <a:ext cx="1351846" cy="1224597"/>
          </a:xfrm>
          <a:prstGeom prst="rect">
            <a:avLst/>
          </a:prstGeom>
          <a:noFill/>
          <a:ln>
            <a:noFill/>
          </a:ln>
        </p:spPr>
      </p:pic>
      <p:pic>
        <p:nvPicPr>
          <p:cNvPr id="8" name="Google Shape;97;p14"/>
          <p:cNvPicPr preferRelativeResize="0"/>
          <p:nvPr/>
        </p:nvPicPr>
        <p:blipFill rotWithShape="1">
          <a:blip r:embed="rId5">
            <a:alphaModFix/>
          </a:blip>
          <a:srcRect t="31479"/>
          <a:stretch/>
        </p:blipFill>
        <p:spPr>
          <a:xfrm>
            <a:off x="6512662" y="4767707"/>
            <a:ext cx="2519199" cy="1409612"/>
          </a:xfrm>
          <a:prstGeom prst="rect">
            <a:avLst/>
          </a:prstGeom>
          <a:noFill/>
          <a:ln>
            <a:noFill/>
          </a:ln>
        </p:spPr>
      </p:pic>
      <p:pic>
        <p:nvPicPr>
          <p:cNvPr id="1026" name="Picture 2" descr="https://lh3.googleusercontent.com/T4AkMAq4vhnQXjUH-zG7Y-03uXsqLsYkZ4Q2wBfBbiysotaJqW2tVK6o9zhm1YOqm0a0Wjw7VicD9h4nrtdHVBg4peg691GKBSJL09z75ap_51mlI4-KvvR3I1zjYcDqzlYgtl-YLiuPRRhST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951" y="5631366"/>
            <a:ext cx="1308633" cy="610934"/>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97;p14"/>
          <p:cNvPicPr preferRelativeResize="0"/>
          <p:nvPr/>
        </p:nvPicPr>
        <p:blipFill rotWithShape="1">
          <a:blip r:embed="rId5">
            <a:alphaModFix/>
          </a:blip>
          <a:srcRect t="-230" b="73137"/>
          <a:stretch/>
        </p:blipFill>
        <p:spPr>
          <a:xfrm>
            <a:off x="259586" y="4945406"/>
            <a:ext cx="2265364" cy="469303"/>
          </a:xfrm>
          <a:prstGeom prst="rect">
            <a:avLst/>
          </a:prstGeom>
          <a:noFill/>
          <a:ln>
            <a:noFill/>
          </a:ln>
        </p:spPr>
      </p:pic>
      <p:sp>
        <p:nvSpPr>
          <p:cNvPr id="4" name="Rectangle 3"/>
          <p:cNvSpPr/>
          <p:nvPr/>
        </p:nvSpPr>
        <p:spPr>
          <a:xfrm>
            <a:off x="2286000" y="4945406"/>
            <a:ext cx="4572000" cy="1200329"/>
          </a:xfrm>
          <a:prstGeom prst="rect">
            <a:avLst/>
          </a:prstGeom>
        </p:spPr>
        <p:txBody>
          <a:bodyPr>
            <a:spAutoFit/>
          </a:bodyPr>
          <a:lstStyle/>
          <a:p>
            <a:pPr algn="ctr"/>
            <a:r>
              <a:rPr lang="en-US" i="1" dirty="0">
                <a:latin typeface="Times" charset="0"/>
                <a:ea typeface="ＭＳ Ｐゴシック" charset="0"/>
                <a:cs typeface="ＭＳ Ｐゴシック" charset="0"/>
              </a:rPr>
              <a:t>1 </a:t>
            </a:r>
            <a:r>
              <a:rPr lang="en-US" i="1" dirty="0" smtClean="0">
                <a:latin typeface="Times" charset="0"/>
                <a:ea typeface="ＭＳ Ｐゴシック" charset="0"/>
                <a:cs typeface="ＭＳ Ｐゴシック" charset="0"/>
              </a:rPr>
              <a:t>- </a:t>
            </a:r>
            <a:r>
              <a:rPr lang="en-US" i="1" dirty="0">
                <a:latin typeface="Times" charset="0"/>
                <a:ea typeface="ＭＳ Ｐゴシック" charset="0"/>
                <a:cs typeface="ＭＳ Ｐゴシック" charset="0"/>
              </a:rPr>
              <a:t>University of Washington </a:t>
            </a:r>
          </a:p>
          <a:p>
            <a:pPr algn="ctr"/>
            <a:r>
              <a:rPr lang="en-US" i="1" dirty="0">
                <a:latin typeface="Times" charset="0"/>
                <a:ea typeface="ＭＳ Ｐゴシック" charset="0"/>
                <a:cs typeface="ＭＳ Ｐゴシック" charset="0"/>
              </a:rPr>
              <a:t>2 - </a:t>
            </a:r>
            <a:r>
              <a:rPr lang="en-US" i="1" dirty="0" smtClean="0">
                <a:latin typeface="Times" charset="0"/>
                <a:ea typeface="ＭＳ Ｐゴシック" charset="0"/>
                <a:cs typeface="ＭＳ Ｐゴシック" charset="0"/>
              </a:rPr>
              <a:t>University </a:t>
            </a:r>
            <a:r>
              <a:rPr lang="en-US" i="1" dirty="0">
                <a:latin typeface="Times" charset="0"/>
                <a:ea typeface="ＭＳ Ｐゴシック" charset="0"/>
                <a:cs typeface="ＭＳ Ｐゴシック" charset="0"/>
              </a:rPr>
              <a:t>of </a:t>
            </a:r>
            <a:r>
              <a:rPr lang="en-US" i="1" dirty="0" smtClean="0">
                <a:latin typeface="Times" charset="0"/>
                <a:ea typeface="ＭＳ Ｐゴシック" charset="0"/>
                <a:cs typeface="ＭＳ Ｐゴシック" charset="0"/>
              </a:rPr>
              <a:t>Colorado</a:t>
            </a:r>
            <a:endParaRPr lang="en-US" i="1" dirty="0">
              <a:latin typeface="Times" charset="0"/>
              <a:ea typeface="ＭＳ Ｐゴシック" charset="0"/>
              <a:cs typeface="ＭＳ Ｐゴシック" charset="0"/>
            </a:endParaRPr>
          </a:p>
          <a:p>
            <a:pPr algn="ctr"/>
            <a:r>
              <a:rPr lang="en-US" i="1" dirty="0">
                <a:latin typeface="Times" charset="0"/>
                <a:ea typeface="ＭＳ Ｐゴシック" charset="0"/>
                <a:cs typeface="ＭＳ Ｐゴシック" charset="0"/>
              </a:rPr>
              <a:t>3 - Tulane University</a:t>
            </a:r>
          </a:p>
          <a:p>
            <a:pPr algn="ctr"/>
            <a:r>
              <a:rPr lang="en-US" i="1" dirty="0">
                <a:latin typeface="Times" charset="0"/>
                <a:ea typeface="ＭＳ Ｐゴシック" charset="0"/>
                <a:cs typeface="ＭＳ Ｐゴシック" charset="0"/>
              </a:rPr>
              <a:t>4 – Cardiff University</a:t>
            </a:r>
          </a:p>
        </p:txBody>
      </p:sp>
    </p:spTree>
    <p:extLst>
      <p:ext uri="{BB962C8B-B14F-4D97-AF65-F5344CB8AC3E}">
        <p14:creationId xmlns:p14="http://schemas.microsoft.com/office/powerpoint/2010/main" val="3197242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E4506A-3477-4831-A17D-2605A87D0CAF}"/>
              </a:ext>
            </a:extLst>
          </p:cNvPr>
          <p:cNvSpPr>
            <a:spLocks noGrp="1"/>
          </p:cNvSpPr>
          <p:nvPr>
            <p:ph type="title"/>
          </p:nvPr>
        </p:nvSpPr>
        <p:spPr>
          <a:xfrm>
            <a:off x="-163637" y="13971"/>
            <a:ext cx="9144000" cy="502110"/>
          </a:xfrm>
        </p:spPr>
        <p:txBody>
          <a:bodyPr>
            <a:noAutofit/>
          </a:bodyPr>
          <a:lstStyle/>
          <a:p>
            <a:pPr algn="ctr"/>
            <a:r>
              <a:rPr lang="en-US" sz="2800" b="1" dirty="0"/>
              <a:t>Landlab applications</a:t>
            </a:r>
            <a:r>
              <a:rPr lang="en-US" sz="2800" b="1" dirty="0" smtClean="0"/>
              <a:t>: vegetation-pattern evolution model</a:t>
            </a:r>
            <a:endParaRPr lang="en-US" sz="2800" b="1" dirty="0"/>
          </a:p>
        </p:txBody>
      </p:sp>
      <p:sp>
        <p:nvSpPr>
          <p:cNvPr id="63" name="TextBox 62"/>
          <p:cNvSpPr txBox="1"/>
          <p:nvPr/>
        </p:nvSpPr>
        <p:spPr>
          <a:xfrm>
            <a:off x="2070340" y="6250176"/>
            <a:ext cx="6910022" cy="738664"/>
          </a:xfrm>
          <a:prstGeom prst="rect">
            <a:avLst/>
          </a:prstGeom>
          <a:noFill/>
        </p:spPr>
        <p:txBody>
          <a:bodyPr wrap="square" rtlCol="0">
            <a:spAutoFit/>
          </a:bodyPr>
          <a:lstStyle/>
          <a:p>
            <a:r>
              <a:rPr lang="en-US" sz="1400" b="1" dirty="0"/>
              <a:t>Studying the influence of topography on vegetation pattern evolution in semi-arid landscapes of southwestern </a:t>
            </a:r>
            <a:r>
              <a:rPr lang="en-US" sz="1400" b="1" dirty="0" smtClean="0"/>
              <a:t>USA – Sai S. Nudurupati &amp; Erkan Istanbulluoglu</a:t>
            </a:r>
            <a:endParaRPr lang="en-US" sz="1400" b="1" dirty="0"/>
          </a:p>
          <a:p>
            <a:endParaRPr lang="en-US" sz="1400" dirty="0"/>
          </a:p>
        </p:txBody>
      </p:sp>
      <p:pic>
        <p:nvPicPr>
          <p:cNvPr id="8" name="Picture 7"/>
          <p:cNvPicPr>
            <a:picLocks noChangeAspect="1"/>
          </p:cNvPicPr>
          <p:nvPr/>
        </p:nvPicPr>
        <p:blipFill rotWithShape="1">
          <a:blip r:embed="rId2"/>
          <a:srcRect l="-617" r="10369" b="23888"/>
          <a:stretch/>
        </p:blipFill>
        <p:spPr>
          <a:xfrm>
            <a:off x="73014" y="756910"/>
            <a:ext cx="2428552" cy="2012169"/>
          </a:xfrm>
          <a:prstGeom prst="rect">
            <a:avLst/>
          </a:prstGeom>
        </p:spPr>
      </p:pic>
      <p:grpSp>
        <p:nvGrpSpPr>
          <p:cNvPr id="11" name="Group 10"/>
          <p:cNvGrpSpPr/>
          <p:nvPr/>
        </p:nvGrpSpPr>
        <p:grpSpPr>
          <a:xfrm>
            <a:off x="5916009" y="1075480"/>
            <a:ext cx="2511846" cy="1580359"/>
            <a:chOff x="138773" y="695770"/>
            <a:chExt cx="2511846" cy="1580359"/>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16112"/>
            <a:stretch/>
          </p:blipFill>
          <p:spPr>
            <a:xfrm>
              <a:off x="138773" y="695770"/>
              <a:ext cx="2511846" cy="1580359"/>
            </a:xfrm>
            <a:prstGeom prst="rect">
              <a:avLst/>
            </a:prstGeom>
          </p:spPr>
        </p:pic>
        <p:pic>
          <p:nvPicPr>
            <p:cNvPr id="13" name="Picture 12"/>
            <p:cNvPicPr>
              <a:picLocks noChangeAspect="1"/>
            </p:cNvPicPr>
            <p:nvPr/>
          </p:nvPicPr>
          <p:blipFill>
            <a:blip r:embed="rId4"/>
            <a:stretch>
              <a:fillRect/>
            </a:stretch>
          </p:blipFill>
          <p:spPr>
            <a:xfrm>
              <a:off x="233454" y="862867"/>
              <a:ext cx="888050" cy="289785"/>
            </a:xfrm>
            <a:prstGeom prst="rect">
              <a:avLst/>
            </a:prstGeom>
          </p:spPr>
        </p:pic>
        <p:pic>
          <p:nvPicPr>
            <p:cNvPr id="14" name="Picture 13"/>
            <p:cNvPicPr>
              <a:picLocks noChangeAspect="1"/>
            </p:cNvPicPr>
            <p:nvPr/>
          </p:nvPicPr>
          <p:blipFill>
            <a:blip r:embed="rId5"/>
            <a:stretch>
              <a:fillRect/>
            </a:stretch>
          </p:blipFill>
          <p:spPr>
            <a:xfrm>
              <a:off x="1352778" y="695770"/>
              <a:ext cx="883145" cy="288184"/>
            </a:xfrm>
            <a:prstGeom prst="rect">
              <a:avLst/>
            </a:prstGeom>
          </p:spPr>
        </p:pic>
        <p:sp>
          <p:nvSpPr>
            <p:cNvPr id="15" name="Down Arrow 14"/>
            <p:cNvSpPr/>
            <p:nvPr/>
          </p:nvSpPr>
          <p:spPr>
            <a:xfrm flipH="1">
              <a:off x="593702" y="1078896"/>
              <a:ext cx="167554" cy="18890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flipH="1">
              <a:off x="1718507" y="913304"/>
              <a:ext cx="167554" cy="18890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2854327" y="1079066"/>
            <a:ext cx="2157505" cy="1576773"/>
            <a:chOff x="3160043" y="778349"/>
            <a:chExt cx="2503246" cy="1592835"/>
          </a:xfrm>
        </p:grpSpPr>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t="15159"/>
            <a:stretch/>
          </p:blipFill>
          <p:spPr>
            <a:xfrm>
              <a:off x="3160043" y="778349"/>
              <a:ext cx="2503246" cy="1592835"/>
            </a:xfrm>
            <a:prstGeom prst="rect">
              <a:avLst/>
            </a:prstGeom>
          </p:spPr>
        </p:pic>
        <p:sp>
          <p:nvSpPr>
            <p:cNvPr id="17" name="Title 1"/>
            <p:cNvSpPr txBox="1">
              <a:spLocks/>
            </p:cNvSpPr>
            <p:nvPr/>
          </p:nvSpPr>
          <p:spPr>
            <a:xfrm>
              <a:off x="3337795" y="842704"/>
              <a:ext cx="2103120" cy="289547"/>
            </a:xfrm>
            <a:prstGeom prst="rect">
              <a:avLst/>
            </a:prstGeom>
            <a:solidFill>
              <a:schemeClr val="bg1"/>
            </a:solidFill>
            <a:ln w="28575">
              <a:solidFill>
                <a:schemeClr val="tx1"/>
              </a:solidFill>
            </a:ln>
          </p:spPr>
          <p:txBody>
            <a:bodyPr vert="horz" lIns="45720" tIns="0" rIns="4572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smtClean="0">
                  <a:latin typeface="+mn-lt"/>
                </a:rPr>
                <a:t>Flat Surface, </a:t>
              </a:r>
              <a:r>
                <a:rPr lang="en-US" sz="1200" b="1" dirty="0" err="1" smtClean="0">
                  <a:latin typeface="+mn-lt"/>
                </a:rPr>
                <a:t>Sevilleta</a:t>
              </a:r>
              <a:r>
                <a:rPr lang="en-US" sz="1200" b="1" dirty="0" smtClean="0">
                  <a:latin typeface="+mn-lt"/>
                </a:rPr>
                <a:t>, NM</a:t>
              </a:r>
              <a:endParaRPr lang="en-US" sz="1200" b="1" dirty="0">
                <a:latin typeface="+mn-lt"/>
              </a:endParaRPr>
            </a:p>
          </p:txBody>
        </p:sp>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9716" y="4617347"/>
            <a:ext cx="3556173" cy="1531975"/>
          </a:xfrm>
          <a:prstGeom prst="rect">
            <a:avLst/>
          </a:prstGeom>
        </p:spPr>
      </p:pic>
      <p:grpSp>
        <p:nvGrpSpPr>
          <p:cNvPr id="22" name="Group 21"/>
          <p:cNvGrpSpPr/>
          <p:nvPr/>
        </p:nvGrpSpPr>
        <p:grpSpPr>
          <a:xfrm>
            <a:off x="1730184" y="2972138"/>
            <a:ext cx="3713084" cy="1621110"/>
            <a:chOff x="1749935" y="2954277"/>
            <a:chExt cx="3565454" cy="1580240"/>
          </a:xfrm>
        </p:grpSpPr>
        <p:pic>
          <p:nvPicPr>
            <p:cNvPr id="21" name="Picture 20"/>
            <p:cNvPicPr>
              <a:picLocks noChangeAspect="1"/>
            </p:cNvPicPr>
            <p:nvPr/>
          </p:nvPicPr>
          <p:blipFill rotWithShape="1">
            <a:blip r:embed="rId8">
              <a:extLst>
                <a:ext uri="{28A0092B-C50C-407E-A947-70E740481C1C}">
                  <a14:useLocalDpi xmlns:a14="http://schemas.microsoft.com/office/drawing/2010/main" val="0"/>
                </a:ext>
              </a:extLst>
            </a:blip>
            <a:srcRect b="65660"/>
            <a:stretch/>
          </p:blipFill>
          <p:spPr>
            <a:xfrm>
              <a:off x="1749935" y="2954277"/>
              <a:ext cx="3565454" cy="1580240"/>
            </a:xfrm>
            <a:prstGeom prst="rect">
              <a:avLst/>
            </a:prstGeom>
          </p:spPr>
        </p:pic>
        <p:sp>
          <p:nvSpPr>
            <p:cNvPr id="4" name="TextBox 3"/>
            <p:cNvSpPr txBox="1"/>
            <p:nvPr/>
          </p:nvSpPr>
          <p:spPr>
            <a:xfrm>
              <a:off x="2994409" y="3088308"/>
              <a:ext cx="1046286" cy="276999"/>
            </a:xfrm>
            <a:prstGeom prst="rect">
              <a:avLst/>
            </a:prstGeom>
            <a:noFill/>
            <a:ln>
              <a:solidFill>
                <a:schemeClr val="tx1"/>
              </a:solidFill>
            </a:ln>
          </p:spPr>
          <p:txBody>
            <a:bodyPr wrap="square" rtlCol="0">
              <a:spAutoFit/>
            </a:bodyPr>
            <a:lstStyle/>
            <a:p>
              <a:pPr algn="ctr"/>
              <a:r>
                <a:rPr lang="en-US" sz="1200" b="1" dirty="0" smtClean="0"/>
                <a:t>Flat Domain</a:t>
              </a:r>
              <a:endParaRPr lang="en-US" sz="1200" b="1" dirty="0"/>
            </a:p>
          </p:txBody>
        </p:sp>
      </p:grpSp>
      <p:grpSp>
        <p:nvGrpSpPr>
          <p:cNvPr id="37" name="Group 36"/>
          <p:cNvGrpSpPr/>
          <p:nvPr/>
        </p:nvGrpSpPr>
        <p:grpSpPr>
          <a:xfrm>
            <a:off x="5295639" y="4593248"/>
            <a:ext cx="3565454" cy="1535973"/>
            <a:chOff x="5295639" y="4593248"/>
            <a:chExt cx="3565454" cy="1535973"/>
          </a:xfrm>
        </p:grpSpPr>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5639" y="4593248"/>
              <a:ext cx="3565454" cy="1535973"/>
            </a:xfrm>
            <a:prstGeom prst="rect">
              <a:avLst/>
            </a:prstGeom>
          </p:spPr>
        </p:pic>
        <p:grpSp>
          <p:nvGrpSpPr>
            <p:cNvPr id="30" name="Group 29"/>
            <p:cNvGrpSpPr/>
            <p:nvPr/>
          </p:nvGrpSpPr>
          <p:grpSpPr>
            <a:xfrm>
              <a:off x="5692627" y="4639631"/>
              <a:ext cx="757431" cy="543872"/>
              <a:chOff x="5692627" y="4639631"/>
              <a:chExt cx="757431" cy="543872"/>
            </a:xfrm>
          </p:grpSpPr>
          <p:pic>
            <p:nvPicPr>
              <p:cNvPr id="34" name="Picture 33"/>
              <p:cNvPicPr>
                <a:picLocks noChangeAspect="1"/>
              </p:cNvPicPr>
              <p:nvPr/>
            </p:nvPicPr>
            <p:blipFill>
              <a:blip r:embed="rId4"/>
              <a:stretch>
                <a:fillRect/>
              </a:stretch>
            </p:blipFill>
            <p:spPr>
              <a:xfrm>
                <a:off x="5692627" y="4639631"/>
                <a:ext cx="757431" cy="247162"/>
              </a:xfrm>
              <a:prstGeom prst="rect">
                <a:avLst/>
              </a:prstGeom>
            </p:spPr>
          </p:pic>
          <p:sp>
            <p:nvSpPr>
              <p:cNvPr id="35" name="Down Arrow 34"/>
              <p:cNvSpPr/>
              <p:nvPr/>
            </p:nvSpPr>
            <p:spPr>
              <a:xfrm flipH="1">
                <a:off x="5788111" y="4830005"/>
                <a:ext cx="127898" cy="35349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5572889" y="5383334"/>
              <a:ext cx="793318" cy="508508"/>
              <a:chOff x="5572889" y="5383334"/>
              <a:chExt cx="793318" cy="508508"/>
            </a:xfrm>
          </p:grpSpPr>
          <p:pic>
            <p:nvPicPr>
              <p:cNvPr id="33" name="Picture 32"/>
              <p:cNvPicPr>
                <a:picLocks noChangeAspect="1"/>
              </p:cNvPicPr>
              <p:nvPr/>
            </p:nvPicPr>
            <p:blipFill>
              <a:blip r:embed="rId5"/>
              <a:stretch>
                <a:fillRect/>
              </a:stretch>
            </p:blipFill>
            <p:spPr>
              <a:xfrm>
                <a:off x="5572889" y="5632970"/>
                <a:ext cx="793318" cy="258872"/>
              </a:xfrm>
              <a:prstGeom prst="rect">
                <a:avLst/>
              </a:prstGeom>
            </p:spPr>
          </p:pic>
          <p:sp>
            <p:nvSpPr>
              <p:cNvPr id="36" name="Down Arrow 35"/>
              <p:cNvSpPr/>
              <p:nvPr/>
            </p:nvSpPr>
            <p:spPr>
              <a:xfrm flipV="1">
                <a:off x="5950576" y="5383334"/>
                <a:ext cx="123497" cy="2809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8112319" y="5189956"/>
              <a:ext cx="680074" cy="336392"/>
              <a:chOff x="8112319" y="5189956"/>
              <a:chExt cx="680074" cy="336392"/>
            </a:xfrm>
          </p:grpSpPr>
          <p:cxnSp>
            <p:nvCxnSpPr>
              <p:cNvPr id="32" name="Straight Arrow Connector 31"/>
              <p:cNvCxnSpPr/>
              <p:nvPr/>
            </p:nvCxnSpPr>
            <p:spPr>
              <a:xfrm flipV="1">
                <a:off x="8515058" y="5189956"/>
                <a:ext cx="259341" cy="151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0"/>
              <a:stretch>
                <a:fillRect/>
              </a:stretch>
            </p:blipFill>
            <p:spPr>
              <a:xfrm>
                <a:off x="8112319" y="5290810"/>
                <a:ext cx="680074" cy="235538"/>
              </a:xfrm>
              <a:prstGeom prst="rect">
                <a:avLst/>
              </a:prstGeom>
            </p:spPr>
          </p:pic>
        </p:grpSp>
      </p:grpSp>
      <p:pic>
        <p:nvPicPr>
          <p:cNvPr id="38" name="Picture 37"/>
          <p:cNvPicPr>
            <a:picLocks noChangeAspect="1"/>
          </p:cNvPicPr>
          <p:nvPr/>
        </p:nvPicPr>
        <p:blipFill>
          <a:blip r:embed="rId11"/>
          <a:stretch>
            <a:fillRect/>
          </a:stretch>
        </p:blipFill>
        <p:spPr>
          <a:xfrm>
            <a:off x="763349" y="5108448"/>
            <a:ext cx="793626" cy="835799"/>
          </a:xfrm>
          <a:prstGeom prst="rect">
            <a:avLst/>
          </a:prstGeom>
        </p:spPr>
      </p:pic>
      <p:grpSp>
        <p:nvGrpSpPr>
          <p:cNvPr id="20" name="Group 19"/>
          <p:cNvGrpSpPr/>
          <p:nvPr/>
        </p:nvGrpSpPr>
        <p:grpSpPr>
          <a:xfrm>
            <a:off x="5320017" y="2972138"/>
            <a:ext cx="3660346" cy="1634182"/>
            <a:chOff x="5516471" y="2193527"/>
            <a:chExt cx="3660346" cy="1634182"/>
          </a:xfrm>
        </p:grpSpPr>
        <p:pic>
          <p:nvPicPr>
            <p:cNvPr id="18" name="Picture 17"/>
            <p:cNvPicPr>
              <a:picLocks noChangeAspect="1"/>
            </p:cNvPicPr>
            <p:nvPr/>
          </p:nvPicPr>
          <p:blipFill rotWithShape="1">
            <a:blip r:embed="rId12">
              <a:extLst>
                <a:ext uri="{28A0092B-C50C-407E-A947-70E740481C1C}">
                  <a14:useLocalDpi xmlns:a14="http://schemas.microsoft.com/office/drawing/2010/main" val="0"/>
                </a:ext>
              </a:extLst>
            </a:blip>
            <a:srcRect b="65409"/>
            <a:stretch/>
          </p:blipFill>
          <p:spPr>
            <a:xfrm>
              <a:off x="5516471" y="2193527"/>
              <a:ext cx="3660346" cy="1634182"/>
            </a:xfrm>
            <a:prstGeom prst="rect">
              <a:avLst/>
            </a:prstGeom>
          </p:spPr>
        </p:pic>
        <p:sp>
          <p:nvSpPr>
            <p:cNvPr id="61" name="TextBox 60"/>
            <p:cNvSpPr txBox="1"/>
            <p:nvPr/>
          </p:nvSpPr>
          <p:spPr>
            <a:xfrm>
              <a:off x="6751677" y="2334203"/>
              <a:ext cx="1046286" cy="276999"/>
            </a:xfrm>
            <a:prstGeom prst="rect">
              <a:avLst/>
            </a:prstGeom>
            <a:noFill/>
            <a:ln>
              <a:solidFill>
                <a:schemeClr val="tx1"/>
              </a:solidFill>
            </a:ln>
          </p:spPr>
          <p:txBody>
            <a:bodyPr wrap="square" rtlCol="0">
              <a:spAutoFit/>
            </a:bodyPr>
            <a:lstStyle/>
            <a:p>
              <a:pPr algn="ctr"/>
              <a:r>
                <a:rPr lang="en-US" sz="1200" b="1" dirty="0" smtClean="0"/>
                <a:t>Topography</a:t>
              </a:r>
              <a:endParaRPr lang="en-US" sz="1200" b="1" dirty="0"/>
            </a:p>
          </p:txBody>
        </p:sp>
      </p:grpSp>
    </p:spTree>
    <p:extLst>
      <p:ext uri="{BB962C8B-B14F-4D97-AF65-F5344CB8AC3E}">
        <p14:creationId xmlns:p14="http://schemas.microsoft.com/office/powerpoint/2010/main" val="30716880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E4506A-3477-4831-A17D-2605A87D0CAF}"/>
              </a:ext>
            </a:extLst>
          </p:cNvPr>
          <p:cNvSpPr>
            <a:spLocks noGrp="1"/>
          </p:cNvSpPr>
          <p:nvPr>
            <p:ph type="title"/>
          </p:nvPr>
        </p:nvSpPr>
        <p:spPr>
          <a:xfrm>
            <a:off x="-163637" y="13971"/>
            <a:ext cx="9144000" cy="502110"/>
          </a:xfrm>
        </p:spPr>
        <p:txBody>
          <a:bodyPr>
            <a:noAutofit/>
          </a:bodyPr>
          <a:lstStyle/>
          <a:p>
            <a:pPr algn="ctr"/>
            <a:r>
              <a:rPr lang="en-US" sz="2800" b="1" dirty="0"/>
              <a:t>Landlab applications</a:t>
            </a:r>
            <a:r>
              <a:rPr lang="en-US" sz="2800" b="1" dirty="0" smtClean="0"/>
              <a:t>: vegetation-pattern evolution model</a:t>
            </a:r>
            <a:endParaRPr lang="en-US" sz="2800" b="1" dirty="0"/>
          </a:p>
        </p:txBody>
      </p:sp>
      <p:sp>
        <p:nvSpPr>
          <p:cNvPr id="63" name="TextBox 62"/>
          <p:cNvSpPr txBox="1"/>
          <p:nvPr/>
        </p:nvSpPr>
        <p:spPr>
          <a:xfrm>
            <a:off x="2070340" y="6250176"/>
            <a:ext cx="6910022" cy="738664"/>
          </a:xfrm>
          <a:prstGeom prst="rect">
            <a:avLst/>
          </a:prstGeom>
          <a:noFill/>
        </p:spPr>
        <p:txBody>
          <a:bodyPr wrap="square" rtlCol="0">
            <a:spAutoFit/>
          </a:bodyPr>
          <a:lstStyle/>
          <a:p>
            <a:r>
              <a:rPr lang="en-US" sz="1400" b="1" dirty="0"/>
              <a:t>Studying the influence of </a:t>
            </a:r>
            <a:r>
              <a:rPr lang="en-US" sz="1400" b="1" dirty="0" smtClean="0"/>
              <a:t>disturbance </a:t>
            </a:r>
            <a:r>
              <a:rPr lang="en-US" sz="1400" b="1" dirty="0"/>
              <a:t>on vegetation pattern evolution in semi-arid landscapes of southwestern </a:t>
            </a:r>
            <a:r>
              <a:rPr lang="en-US" sz="1400" b="1" dirty="0" smtClean="0"/>
              <a:t>USA – Sai S. Nudurupati &amp; Erkan Istanbulluoglu</a:t>
            </a:r>
            <a:endParaRPr lang="en-US" sz="1400" b="1" dirty="0"/>
          </a:p>
          <a:p>
            <a:endParaRPr lang="en-US" sz="1400" dirty="0"/>
          </a:p>
        </p:txBody>
      </p:sp>
      <p:grpSp>
        <p:nvGrpSpPr>
          <p:cNvPr id="26" name="Group 25"/>
          <p:cNvGrpSpPr/>
          <p:nvPr/>
        </p:nvGrpSpPr>
        <p:grpSpPr>
          <a:xfrm>
            <a:off x="1719716" y="1079066"/>
            <a:ext cx="3723552" cy="5070256"/>
            <a:chOff x="1719716" y="1079066"/>
            <a:chExt cx="3723552" cy="5070256"/>
          </a:xfrm>
        </p:grpSpPr>
        <p:grpSp>
          <p:nvGrpSpPr>
            <p:cNvPr id="5" name="Group 4"/>
            <p:cNvGrpSpPr/>
            <p:nvPr/>
          </p:nvGrpSpPr>
          <p:grpSpPr>
            <a:xfrm>
              <a:off x="2854327" y="1079066"/>
              <a:ext cx="2157505" cy="1576773"/>
              <a:chOff x="3160043" y="778349"/>
              <a:chExt cx="2503246" cy="1592835"/>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15159"/>
              <a:stretch/>
            </p:blipFill>
            <p:spPr>
              <a:xfrm>
                <a:off x="3160043" y="778349"/>
                <a:ext cx="2503246" cy="1592835"/>
              </a:xfrm>
              <a:prstGeom prst="rect">
                <a:avLst/>
              </a:prstGeom>
            </p:spPr>
          </p:pic>
          <p:sp>
            <p:nvSpPr>
              <p:cNvPr id="17" name="Title 1"/>
              <p:cNvSpPr txBox="1">
                <a:spLocks/>
              </p:cNvSpPr>
              <p:nvPr/>
            </p:nvSpPr>
            <p:spPr>
              <a:xfrm>
                <a:off x="3337795" y="842704"/>
                <a:ext cx="2103120" cy="289547"/>
              </a:xfrm>
              <a:prstGeom prst="rect">
                <a:avLst/>
              </a:prstGeom>
              <a:solidFill>
                <a:schemeClr val="bg1"/>
              </a:solidFill>
              <a:ln w="28575">
                <a:solidFill>
                  <a:schemeClr val="tx1"/>
                </a:solidFill>
              </a:ln>
            </p:spPr>
            <p:txBody>
              <a:bodyPr vert="horz" lIns="45720" tIns="0" rIns="4572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smtClean="0">
                    <a:latin typeface="+mn-lt"/>
                  </a:rPr>
                  <a:t>Flat Surface, </a:t>
                </a:r>
                <a:r>
                  <a:rPr lang="en-US" sz="1200" b="1" dirty="0" err="1" smtClean="0">
                    <a:latin typeface="+mn-lt"/>
                  </a:rPr>
                  <a:t>Sevilleta</a:t>
                </a:r>
                <a:r>
                  <a:rPr lang="en-US" sz="1200" b="1" dirty="0" smtClean="0">
                    <a:latin typeface="+mn-lt"/>
                  </a:rPr>
                  <a:t>, NM</a:t>
                </a:r>
                <a:endParaRPr lang="en-US" sz="1200" b="1" dirty="0">
                  <a:latin typeface="+mn-lt"/>
                </a:endParaRPr>
              </a:p>
            </p:txBody>
          </p:sp>
        </p:gr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716" y="4617347"/>
              <a:ext cx="3556173" cy="1531975"/>
            </a:xfrm>
            <a:prstGeom prst="rect">
              <a:avLst/>
            </a:prstGeom>
          </p:spPr>
        </p:pic>
        <p:grpSp>
          <p:nvGrpSpPr>
            <p:cNvPr id="22" name="Group 21"/>
            <p:cNvGrpSpPr/>
            <p:nvPr/>
          </p:nvGrpSpPr>
          <p:grpSpPr>
            <a:xfrm>
              <a:off x="1730184" y="2972138"/>
              <a:ext cx="3713084" cy="1621110"/>
              <a:chOff x="1749935" y="2954277"/>
              <a:chExt cx="3565454" cy="1580240"/>
            </a:xfrm>
          </p:grpSpPr>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65660"/>
              <a:stretch/>
            </p:blipFill>
            <p:spPr>
              <a:xfrm>
                <a:off x="1749935" y="2954277"/>
                <a:ext cx="3565454" cy="1580240"/>
              </a:xfrm>
              <a:prstGeom prst="rect">
                <a:avLst/>
              </a:prstGeom>
            </p:spPr>
          </p:pic>
          <p:sp>
            <p:nvSpPr>
              <p:cNvPr id="4" name="TextBox 3"/>
              <p:cNvSpPr txBox="1"/>
              <p:nvPr/>
            </p:nvSpPr>
            <p:spPr>
              <a:xfrm>
                <a:off x="2994409" y="3088308"/>
                <a:ext cx="1046286" cy="276999"/>
              </a:xfrm>
              <a:prstGeom prst="rect">
                <a:avLst/>
              </a:prstGeom>
              <a:noFill/>
              <a:ln>
                <a:solidFill>
                  <a:schemeClr val="tx1"/>
                </a:solidFill>
              </a:ln>
            </p:spPr>
            <p:txBody>
              <a:bodyPr wrap="square" rtlCol="0">
                <a:spAutoFit/>
              </a:bodyPr>
              <a:lstStyle/>
              <a:p>
                <a:pPr algn="ctr"/>
                <a:r>
                  <a:rPr lang="en-US" sz="1200" b="1" dirty="0" smtClean="0"/>
                  <a:t>Flat Domain</a:t>
                </a:r>
                <a:endParaRPr lang="en-US" sz="1200" b="1" dirty="0"/>
              </a:p>
            </p:txBody>
          </p:sp>
        </p:grpSp>
      </p:grpSp>
      <p:pic>
        <p:nvPicPr>
          <p:cNvPr id="38" name="Picture 37"/>
          <p:cNvPicPr>
            <a:picLocks noChangeAspect="1"/>
          </p:cNvPicPr>
          <p:nvPr/>
        </p:nvPicPr>
        <p:blipFill>
          <a:blip r:embed="rId5"/>
          <a:stretch>
            <a:fillRect/>
          </a:stretch>
        </p:blipFill>
        <p:spPr>
          <a:xfrm>
            <a:off x="763349" y="5108448"/>
            <a:ext cx="793626" cy="835799"/>
          </a:xfrm>
          <a:prstGeom prst="rect">
            <a:avLst/>
          </a:prstGeom>
        </p:spPr>
      </p:pic>
      <p:pic>
        <p:nvPicPr>
          <p:cNvPr id="39" name="Picture 38"/>
          <p:cNvPicPr>
            <a:picLocks noChangeAspect="1"/>
          </p:cNvPicPr>
          <p:nvPr/>
        </p:nvPicPr>
        <p:blipFill>
          <a:blip r:embed="rId6"/>
          <a:stretch>
            <a:fillRect/>
          </a:stretch>
        </p:blipFill>
        <p:spPr>
          <a:xfrm>
            <a:off x="84396" y="470744"/>
            <a:ext cx="2494799" cy="2450967"/>
          </a:xfrm>
          <a:prstGeom prst="rect">
            <a:avLst/>
          </a:prstGeom>
        </p:spPr>
      </p:pic>
      <p:grpSp>
        <p:nvGrpSpPr>
          <p:cNvPr id="40" name="Group 39"/>
          <p:cNvGrpSpPr/>
          <p:nvPr/>
        </p:nvGrpSpPr>
        <p:grpSpPr>
          <a:xfrm>
            <a:off x="5350156" y="1079066"/>
            <a:ext cx="3727874" cy="5070256"/>
            <a:chOff x="5350156" y="1079066"/>
            <a:chExt cx="3727874" cy="5070256"/>
          </a:xfrm>
        </p:grpSpPr>
        <p:grpSp>
          <p:nvGrpSpPr>
            <p:cNvPr id="25" name="Group 24"/>
            <p:cNvGrpSpPr/>
            <p:nvPr/>
          </p:nvGrpSpPr>
          <p:grpSpPr>
            <a:xfrm>
              <a:off x="5350156" y="2972139"/>
              <a:ext cx="3727874" cy="3177183"/>
              <a:chOff x="5350156" y="2972139"/>
              <a:chExt cx="3727874" cy="3177183"/>
            </a:xfrm>
          </p:grpSpPr>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8676" y="4617347"/>
                <a:ext cx="3556173" cy="1531975"/>
              </a:xfrm>
              <a:prstGeom prst="rect">
                <a:avLst/>
              </a:prstGeom>
            </p:spPr>
          </p:pic>
          <p:grpSp>
            <p:nvGrpSpPr>
              <p:cNvPr id="23" name="Group 22"/>
              <p:cNvGrpSpPr/>
              <p:nvPr/>
            </p:nvGrpSpPr>
            <p:grpSpPr>
              <a:xfrm>
                <a:off x="5350156" y="2972139"/>
                <a:ext cx="3727874" cy="1635906"/>
                <a:chOff x="5350156" y="2972139"/>
                <a:chExt cx="3727874" cy="1635906"/>
              </a:xfrm>
            </p:grpSpPr>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b="74214"/>
                <a:stretch/>
              </p:blipFill>
              <p:spPr>
                <a:xfrm>
                  <a:off x="5350156" y="2972139"/>
                  <a:ext cx="3727874" cy="1635906"/>
                </a:xfrm>
                <a:prstGeom prst="rect">
                  <a:avLst/>
                </a:prstGeom>
              </p:spPr>
            </p:pic>
            <p:sp>
              <p:nvSpPr>
                <p:cNvPr id="61" name="TextBox 60"/>
                <p:cNvSpPr txBox="1"/>
                <p:nvPr/>
              </p:nvSpPr>
              <p:spPr>
                <a:xfrm>
                  <a:off x="6693570" y="3116799"/>
                  <a:ext cx="1046286" cy="276999"/>
                </a:xfrm>
                <a:prstGeom prst="rect">
                  <a:avLst/>
                </a:prstGeom>
                <a:noFill/>
                <a:ln>
                  <a:solidFill>
                    <a:schemeClr val="tx1"/>
                  </a:solidFill>
                </a:ln>
              </p:spPr>
              <p:txBody>
                <a:bodyPr wrap="square" rtlCol="0">
                  <a:spAutoFit/>
                </a:bodyPr>
                <a:lstStyle/>
                <a:p>
                  <a:pPr algn="ctr"/>
                  <a:r>
                    <a:rPr lang="en-US" sz="1200" b="1" dirty="0" smtClean="0"/>
                    <a:t>Disturbance</a:t>
                  </a:r>
                  <a:endParaRPr lang="en-US" sz="1200" b="1" dirty="0"/>
                </a:p>
              </p:txBody>
            </p:sp>
          </p:grpSp>
        </p:grpSp>
        <p:grpSp>
          <p:nvGrpSpPr>
            <p:cNvPr id="28" name="Group 27"/>
            <p:cNvGrpSpPr/>
            <p:nvPr/>
          </p:nvGrpSpPr>
          <p:grpSpPr>
            <a:xfrm>
              <a:off x="5962355" y="1079066"/>
              <a:ext cx="2365160" cy="1576773"/>
              <a:chOff x="5962355" y="1079066"/>
              <a:chExt cx="2365160" cy="1576773"/>
            </a:xfrm>
          </p:grpSpPr>
          <p:pic>
            <p:nvPicPr>
              <p:cNvPr id="27" name="Picture 26"/>
              <p:cNvPicPr>
                <a:picLocks noChangeAspect="1"/>
              </p:cNvPicPr>
              <p:nvPr/>
            </p:nvPicPr>
            <p:blipFill>
              <a:blip r:embed="rId9"/>
              <a:stretch>
                <a:fillRect/>
              </a:stretch>
            </p:blipFill>
            <p:spPr>
              <a:xfrm>
                <a:off x="5962355" y="1079066"/>
                <a:ext cx="2365160" cy="1576773"/>
              </a:xfrm>
              <a:prstGeom prst="rect">
                <a:avLst/>
              </a:prstGeom>
            </p:spPr>
          </p:pic>
          <p:sp>
            <p:nvSpPr>
              <p:cNvPr id="41" name="Title 1"/>
              <p:cNvSpPr txBox="1">
                <a:spLocks/>
              </p:cNvSpPr>
              <p:nvPr/>
            </p:nvSpPr>
            <p:spPr>
              <a:xfrm>
                <a:off x="6307771" y="1142772"/>
                <a:ext cx="1812643" cy="286627"/>
              </a:xfrm>
              <a:prstGeom prst="rect">
                <a:avLst/>
              </a:prstGeom>
              <a:solidFill>
                <a:schemeClr val="bg1"/>
              </a:solidFill>
              <a:ln w="28575">
                <a:solidFill>
                  <a:schemeClr val="tx1"/>
                </a:solidFill>
              </a:ln>
            </p:spPr>
            <p:txBody>
              <a:bodyPr vert="horz" lIns="45720" tIns="0" rIns="4572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smtClean="0">
                    <a:latin typeface="+mn-lt"/>
                  </a:rPr>
                  <a:t>Fires, </a:t>
                </a:r>
                <a:r>
                  <a:rPr lang="en-US" sz="1200" b="1" dirty="0" err="1" smtClean="0">
                    <a:latin typeface="+mn-lt"/>
                  </a:rPr>
                  <a:t>Sevilleta</a:t>
                </a:r>
                <a:r>
                  <a:rPr lang="en-US" sz="1200" b="1" dirty="0" smtClean="0">
                    <a:latin typeface="+mn-lt"/>
                  </a:rPr>
                  <a:t> LTER, NM</a:t>
                </a:r>
                <a:endParaRPr lang="en-US" sz="1200" b="1" dirty="0">
                  <a:latin typeface="+mn-lt"/>
                </a:endParaRPr>
              </a:p>
            </p:txBody>
          </p:sp>
        </p:grpSp>
      </p:grpSp>
    </p:spTree>
    <p:extLst>
      <p:ext uri="{BB962C8B-B14F-4D97-AF65-F5344CB8AC3E}">
        <p14:creationId xmlns:p14="http://schemas.microsoft.com/office/powerpoint/2010/main" val="1996825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BF00-2F3B-4B72-BD5A-976BF8FB95FC}"/>
              </a:ext>
            </a:extLst>
          </p:cNvPr>
          <p:cNvSpPr>
            <a:spLocks noGrp="1"/>
          </p:cNvSpPr>
          <p:nvPr>
            <p:ph type="title"/>
          </p:nvPr>
        </p:nvSpPr>
        <p:spPr>
          <a:xfrm>
            <a:off x="440643" y="68366"/>
            <a:ext cx="7886700" cy="993440"/>
          </a:xfrm>
        </p:spPr>
        <p:txBody>
          <a:bodyPr>
            <a:normAutofit/>
          </a:bodyPr>
          <a:lstStyle/>
          <a:p>
            <a:r>
              <a:rPr lang="en-US" sz="3600" b="1" dirty="0"/>
              <a:t>References</a:t>
            </a:r>
          </a:p>
        </p:txBody>
      </p:sp>
      <p:sp>
        <p:nvSpPr>
          <p:cNvPr id="3" name="Content Placeholder 2">
            <a:extLst>
              <a:ext uri="{FF2B5EF4-FFF2-40B4-BE49-F238E27FC236}">
                <a16:creationId xmlns:a16="http://schemas.microsoft.com/office/drawing/2014/main" id="{D719D316-0ABC-4AF9-964E-3D45F7962AA1}"/>
              </a:ext>
            </a:extLst>
          </p:cNvPr>
          <p:cNvSpPr>
            <a:spLocks noGrp="1"/>
          </p:cNvSpPr>
          <p:nvPr>
            <p:ph idx="1"/>
          </p:nvPr>
        </p:nvSpPr>
        <p:spPr>
          <a:xfrm>
            <a:off x="440643" y="1253331"/>
            <a:ext cx="7886700" cy="4351338"/>
          </a:xfrm>
        </p:spPr>
        <p:txBody>
          <a:bodyPr>
            <a:normAutofit/>
          </a:bodyPr>
          <a:lstStyle/>
          <a:p>
            <a:pPr marL="342900" indent="-342900">
              <a:buFont typeface="+mj-lt"/>
              <a:buAutoNum type="arabicPeriod"/>
            </a:pPr>
            <a:r>
              <a:rPr lang="en-US" sz="1400" dirty="0"/>
              <a:t>Tucker, G. E., </a:t>
            </a:r>
            <a:r>
              <a:rPr lang="en-US" sz="1400" dirty="0" err="1"/>
              <a:t>Hobley</a:t>
            </a:r>
            <a:r>
              <a:rPr lang="en-US" sz="1400" dirty="0"/>
              <a:t>, D. E., Hutton, E., Gasparini, N. M., Istanbulluoglu, E., Adams, J. M., &amp; Nudurupati, S. S. (2016). </a:t>
            </a:r>
            <a:r>
              <a:rPr lang="en-US" sz="1400" dirty="0" err="1"/>
              <a:t>CellLab</a:t>
            </a:r>
            <a:r>
              <a:rPr lang="en-US" sz="1400" dirty="0"/>
              <a:t>-CTS 2015: continuous-time stochastic cellular automaton modeling using Landlab. Geoscientific Model Development, 9(2), 823.</a:t>
            </a:r>
          </a:p>
          <a:p>
            <a:pPr marL="342900" indent="-342900">
              <a:buFont typeface="+mj-lt"/>
              <a:buAutoNum type="arabicPeriod"/>
            </a:pPr>
            <a:r>
              <a:rPr lang="en-US" sz="1400" dirty="0" err="1"/>
              <a:t>Hobley</a:t>
            </a:r>
            <a:r>
              <a:rPr lang="en-US" sz="1400" dirty="0"/>
              <a:t>, D. E., Adams, J. M., Nudurupati, S. S., Hutton, E. W., Gasparini, N. M., Istanbulluoglu, E., &amp; Tucker, G. E. (2017). Creative computing with Landlab: an open-source toolkit for building, coupling, and exploring two-dimensional numerical models of Earth-surface dynamics. </a:t>
            </a:r>
            <a:r>
              <a:rPr lang="en-US" sz="1400" i="1" dirty="0"/>
              <a:t>Earth Surface Dynamics</a:t>
            </a:r>
            <a:r>
              <a:rPr lang="en-US" sz="1400" dirty="0"/>
              <a:t>, </a:t>
            </a:r>
            <a:r>
              <a:rPr lang="en-US" sz="1400" i="1" dirty="0"/>
              <a:t>5</a:t>
            </a:r>
            <a:r>
              <a:rPr lang="en-US" sz="1400" dirty="0"/>
              <a:t>(1), 21.</a:t>
            </a:r>
          </a:p>
          <a:p>
            <a:pPr marL="342900" indent="-342900">
              <a:buFont typeface="+mj-lt"/>
              <a:buAutoNum type="arabicPeriod"/>
            </a:pPr>
            <a:r>
              <a:rPr lang="en-US" sz="1400" dirty="0"/>
              <a:t>Adams, J. M., Gasparini, N. M., </a:t>
            </a:r>
            <a:r>
              <a:rPr lang="en-US" sz="1400" dirty="0" err="1"/>
              <a:t>Hobley</a:t>
            </a:r>
            <a:r>
              <a:rPr lang="en-US" sz="1400" dirty="0"/>
              <a:t>, D. E., Tucker, G. E., Hutton, E., Nudurupati, S. S., &amp; Istanbulluoglu, E. (2017). The Landlab v1. 0 </a:t>
            </a:r>
            <a:r>
              <a:rPr lang="en-US" sz="1400" dirty="0" err="1"/>
              <a:t>OverlandFlow</a:t>
            </a:r>
            <a:r>
              <a:rPr lang="en-US" sz="1400" dirty="0"/>
              <a:t> component: a Python tool for computing shallow-water flow across watersheds. Geoscientific Model Development, 10(4).</a:t>
            </a:r>
          </a:p>
          <a:p>
            <a:pPr marL="342900" indent="-342900">
              <a:buFont typeface="+mj-lt"/>
              <a:buAutoNum type="arabicPeriod"/>
            </a:pPr>
            <a:r>
              <a:rPr lang="en-US" sz="1400" dirty="0"/>
              <a:t>Strauch, R. (2018). A </a:t>
            </a:r>
            <a:r>
              <a:rPr lang="en-US" sz="1400" dirty="0" err="1"/>
              <a:t>hydroclimatological</a:t>
            </a:r>
            <a:r>
              <a:rPr lang="en-US" sz="1400" dirty="0"/>
              <a:t> approach to predicting regional landslide probability using Landlab. Earth Surface Dynamics, 6(1).</a:t>
            </a:r>
          </a:p>
          <a:p>
            <a:pPr marL="342900" indent="-342900">
              <a:buFont typeface="+mj-lt"/>
              <a:buAutoNum type="arabicPeriod"/>
            </a:pPr>
            <a:r>
              <a:rPr lang="en-US" sz="1400" dirty="0" err="1"/>
              <a:t>Shobe</a:t>
            </a:r>
            <a:r>
              <a:rPr lang="en-US" sz="1400" dirty="0"/>
              <a:t>, C. M., Tucker, G. E., &amp; Barnhart, K. R. (2017). The SPACE 1.0 model: a Landlab component for 2-D calculation of sediment transport, bedrock erosion, and landscape evolution. Geoscientific Model Development, 10(12), 4577-4604.</a:t>
            </a:r>
          </a:p>
        </p:txBody>
      </p:sp>
    </p:spTree>
    <p:extLst>
      <p:ext uri="{BB962C8B-B14F-4D97-AF65-F5344CB8AC3E}">
        <p14:creationId xmlns:p14="http://schemas.microsoft.com/office/powerpoint/2010/main" val="2975434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F8C66-CA35-442F-8ADE-A750497ADBE3}"/>
              </a:ext>
            </a:extLst>
          </p:cNvPr>
          <p:cNvSpPr>
            <a:spLocks noGrp="1"/>
          </p:cNvSpPr>
          <p:nvPr>
            <p:ph type="title"/>
          </p:nvPr>
        </p:nvSpPr>
        <p:spPr>
          <a:xfrm>
            <a:off x="628650" y="167536"/>
            <a:ext cx="7886700" cy="1325563"/>
          </a:xfrm>
        </p:spPr>
        <p:txBody>
          <a:bodyPr>
            <a:normAutofit/>
          </a:bodyPr>
          <a:lstStyle/>
          <a:p>
            <a:r>
              <a:rPr lang="en-US" sz="3600" b="1" dirty="0"/>
              <a:t>What is Landlab?</a:t>
            </a:r>
          </a:p>
        </p:txBody>
      </p:sp>
      <p:sp>
        <p:nvSpPr>
          <p:cNvPr id="3" name="Content Placeholder 2">
            <a:extLst>
              <a:ext uri="{FF2B5EF4-FFF2-40B4-BE49-F238E27FC236}">
                <a16:creationId xmlns:a16="http://schemas.microsoft.com/office/drawing/2014/main" id="{F391504E-9DC0-4D98-B2E8-416689EAEF07}"/>
              </a:ext>
            </a:extLst>
          </p:cNvPr>
          <p:cNvSpPr>
            <a:spLocks noGrp="1"/>
          </p:cNvSpPr>
          <p:nvPr>
            <p:ph idx="1"/>
          </p:nvPr>
        </p:nvSpPr>
        <p:spPr>
          <a:xfrm>
            <a:off x="628650" y="1411872"/>
            <a:ext cx="7886700" cy="2416147"/>
          </a:xfrm>
        </p:spPr>
        <p:txBody>
          <a:bodyPr>
            <a:normAutofit/>
          </a:bodyPr>
          <a:lstStyle/>
          <a:p>
            <a:pPr>
              <a:spcBef>
                <a:spcPts val="1800"/>
              </a:spcBef>
            </a:pPr>
            <a:r>
              <a:rPr lang="en-US" sz="2400" dirty="0" smtClean="0"/>
              <a:t>Earth surface dynamics modeling framework</a:t>
            </a:r>
          </a:p>
          <a:p>
            <a:pPr>
              <a:spcBef>
                <a:spcPts val="1800"/>
              </a:spcBef>
            </a:pPr>
            <a:r>
              <a:rPr lang="en-US" sz="2400" dirty="0" smtClean="0"/>
              <a:t>developing and coupling of 2D numerical models that simulate earth surface processes</a:t>
            </a:r>
          </a:p>
          <a:p>
            <a:pPr>
              <a:spcBef>
                <a:spcPts val="1800"/>
              </a:spcBef>
            </a:pPr>
            <a:r>
              <a:rPr lang="en-US" sz="2400" b="1" dirty="0" smtClean="0"/>
              <a:t>open-source</a:t>
            </a:r>
            <a:r>
              <a:rPr lang="en-US" sz="2400" dirty="0" smtClean="0"/>
              <a:t> </a:t>
            </a:r>
            <a:r>
              <a:rPr lang="en-US" sz="2400" dirty="0"/>
              <a:t>programming library written in </a:t>
            </a:r>
            <a:r>
              <a:rPr lang="en-US" sz="2400" b="1" dirty="0"/>
              <a:t>Python</a:t>
            </a:r>
            <a:r>
              <a:rPr lang="en-US" sz="2400" dirty="0"/>
              <a:t> </a:t>
            </a:r>
            <a:r>
              <a:rPr lang="en-US" sz="2400" dirty="0" smtClean="0"/>
              <a:t>language</a:t>
            </a:r>
            <a:endParaRPr lang="en-US" sz="2400" dirty="0"/>
          </a:p>
        </p:txBody>
      </p:sp>
      <p:grpSp>
        <p:nvGrpSpPr>
          <p:cNvPr id="6" name="Group 5">
            <a:extLst>
              <a:ext uri="{FF2B5EF4-FFF2-40B4-BE49-F238E27FC236}">
                <a16:creationId xmlns:a16="http://schemas.microsoft.com/office/drawing/2014/main" id="{42BBA440-14EF-4DFE-8084-13D297961231}"/>
              </a:ext>
            </a:extLst>
          </p:cNvPr>
          <p:cNvGrpSpPr/>
          <p:nvPr/>
        </p:nvGrpSpPr>
        <p:grpSpPr>
          <a:xfrm>
            <a:off x="1345468" y="4029464"/>
            <a:ext cx="7177789" cy="2266171"/>
            <a:chOff x="1553937" y="4448592"/>
            <a:chExt cx="7177789" cy="2266171"/>
          </a:xfrm>
        </p:grpSpPr>
        <p:pic>
          <p:nvPicPr>
            <p:cNvPr id="5" name="Picture 4" descr="Screen Shot 2016-12-10 at 1.48.16 PM.png">
              <a:extLst>
                <a:ext uri="{FF2B5EF4-FFF2-40B4-BE49-F238E27FC236}">
                  <a16:creationId xmlns:a16="http://schemas.microsoft.com/office/drawing/2014/main" id="{187046D1-46E3-47B9-B332-E11F20983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937" y="4448592"/>
              <a:ext cx="5798023" cy="2266171"/>
            </a:xfrm>
            <a:prstGeom prst="rect">
              <a:avLst/>
            </a:prstGeom>
            <a:ln>
              <a:solidFill>
                <a:schemeClr val="tx1"/>
              </a:solidFill>
            </a:ln>
          </p:spPr>
        </p:pic>
        <p:sp>
          <p:nvSpPr>
            <p:cNvPr id="4" name="TextBox 3">
              <a:extLst>
                <a:ext uri="{FF2B5EF4-FFF2-40B4-BE49-F238E27FC236}">
                  <a16:creationId xmlns:a16="http://schemas.microsoft.com/office/drawing/2014/main" id="{A904F106-E7B1-4730-B8DF-38509542A835}"/>
                </a:ext>
              </a:extLst>
            </p:cNvPr>
            <p:cNvSpPr txBox="1"/>
            <p:nvPr/>
          </p:nvSpPr>
          <p:spPr>
            <a:xfrm>
              <a:off x="6917190" y="5112894"/>
              <a:ext cx="1814536" cy="369332"/>
            </a:xfrm>
            <a:prstGeom prst="rect">
              <a:avLst/>
            </a:prstGeom>
            <a:solidFill>
              <a:srgbClr val="FFFFFF"/>
            </a:solidFill>
            <a:ln>
              <a:solidFill>
                <a:srgbClr val="003399"/>
              </a:solidFill>
            </a:ln>
          </p:spPr>
          <p:txBody>
            <a:bodyPr wrap="none" rtlCol="0">
              <a:spAutoFit/>
            </a:bodyPr>
            <a:lstStyle/>
            <a:p>
              <a:r>
                <a:rPr lang="en-US" b="1" dirty="0" err="1"/>
                <a:t>landlab.github.io</a:t>
              </a:r>
              <a:endParaRPr lang="en-US" b="1" dirty="0"/>
            </a:p>
          </p:txBody>
        </p:sp>
      </p:grpSp>
    </p:spTree>
    <p:extLst>
      <p:ext uri="{BB962C8B-B14F-4D97-AF65-F5344CB8AC3E}">
        <p14:creationId xmlns:p14="http://schemas.microsoft.com/office/powerpoint/2010/main" val="538648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F8C66-CA35-442F-8ADE-A750497ADBE3}"/>
              </a:ext>
            </a:extLst>
          </p:cNvPr>
          <p:cNvSpPr>
            <a:spLocks noGrp="1"/>
          </p:cNvSpPr>
          <p:nvPr>
            <p:ph type="title"/>
          </p:nvPr>
        </p:nvSpPr>
        <p:spPr>
          <a:xfrm>
            <a:off x="628650" y="153322"/>
            <a:ext cx="7886700" cy="1325563"/>
          </a:xfrm>
        </p:spPr>
        <p:txBody>
          <a:bodyPr>
            <a:normAutofit/>
          </a:bodyPr>
          <a:lstStyle/>
          <a:p>
            <a:r>
              <a:rPr lang="en-US" sz="3600" b="1" dirty="0"/>
              <a:t>Landlab provides:</a:t>
            </a:r>
          </a:p>
        </p:txBody>
      </p:sp>
      <p:sp>
        <p:nvSpPr>
          <p:cNvPr id="3" name="Content Placeholder 2">
            <a:extLst>
              <a:ext uri="{FF2B5EF4-FFF2-40B4-BE49-F238E27FC236}">
                <a16:creationId xmlns:a16="http://schemas.microsoft.com/office/drawing/2014/main" id="{F391504E-9DC0-4D98-B2E8-416689EAEF07}"/>
              </a:ext>
            </a:extLst>
          </p:cNvPr>
          <p:cNvSpPr>
            <a:spLocks noGrp="1"/>
          </p:cNvSpPr>
          <p:nvPr>
            <p:ph idx="1"/>
          </p:nvPr>
        </p:nvSpPr>
        <p:spPr>
          <a:xfrm>
            <a:off x="628650" y="1398113"/>
            <a:ext cx="8432800" cy="4421691"/>
          </a:xfrm>
        </p:spPr>
        <p:txBody>
          <a:bodyPr>
            <a:normAutofit/>
          </a:bodyPr>
          <a:lstStyle/>
          <a:p>
            <a:pPr>
              <a:spcBef>
                <a:spcPts val="1800"/>
              </a:spcBef>
              <a:spcAft>
                <a:spcPts val="600"/>
              </a:spcAft>
            </a:pPr>
            <a:r>
              <a:rPr lang="en-US" sz="2400" dirty="0"/>
              <a:t>robust, reusable components that describe earth surface </a:t>
            </a:r>
            <a:r>
              <a:rPr lang="en-US" sz="2400" dirty="0" smtClean="0"/>
              <a:t>processes</a:t>
            </a:r>
          </a:p>
          <a:p>
            <a:pPr>
              <a:spcBef>
                <a:spcPts val="1800"/>
              </a:spcBef>
              <a:spcAft>
                <a:spcPts val="600"/>
              </a:spcAft>
            </a:pPr>
            <a:r>
              <a:rPr lang="en-US" sz="2400" dirty="0" smtClean="0"/>
              <a:t>a </a:t>
            </a:r>
            <a:r>
              <a:rPr lang="en-US" sz="2400" dirty="0"/>
              <a:t>2D gridding engine </a:t>
            </a:r>
            <a:r>
              <a:rPr lang="en-US" sz="2400" dirty="0" smtClean="0"/>
              <a:t>for structured </a:t>
            </a:r>
            <a:r>
              <a:rPr lang="en-US" sz="2400" dirty="0"/>
              <a:t>and unstructured grids</a:t>
            </a:r>
          </a:p>
          <a:p>
            <a:pPr>
              <a:spcBef>
                <a:spcPts val="1800"/>
              </a:spcBef>
              <a:spcAft>
                <a:spcPts val="600"/>
              </a:spcAft>
            </a:pPr>
            <a:r>
              <a:rPr lang="en-US" sz="2400" dirty="0"/>
              <a:t>data structures for storing and managing </a:t>
            </a:r>
            <a:r>
              <a:rPr lang="en-US" sz="2400" dirty="0" smtClean="0"/>
              <a:t>data</a:t>
            </a:r>
          </a:p>
          <a:p>
            <a:pPr>
              <a:spcBef>
                <a:spcPts val="1800"/>
              </a:spcBef>
              <a:spcAft>
                <a:spcPts val="600"/>
              </a:spcAft>
            </a:pPr>
            <a:r>
              <a:rPr lang="en-US" sz="2400" dirty="0" smtClean="0"/>
              <a:t>tools </a:t>
            </a:r>
            <a:r>
              <a:rPr lang="en-US" sz="2400" dirty="0"/>
              <a:t>for:</a:t>
            </a:r>
          </a:p>
          <a:p>
            <a:pPr lvl="1">
              <a:spcBef>
                <a:spcPts val="1800"/>
              </a:spcBef>
              <a:spcAft>
                <a:spcPts val="600"/>
              </a:spcAft>
            </a:pPr>
            <a:r>
              <a:rPr lang="en-US" sz="2000" dirty="0"/>
              <a:t>data I/O</a:t>
            </a:r>
          </a:p>
          <a:p>
            <a:pPr lvl="1">
              <a:spcBef>
                <a:spcPts val="1800"/>
              </a:spcBef>
              <a:spcAft>
                <a:spcPts val="600"/>
              </a:spcAft>
            </a:pPr>
            <a:r>
              <a:rPr lang="en-US" sz="2000" dirty="0"/>
              <a:t>visualization of Landlab grids and data structures</a:t>
            </a:r>
          </a:p>
        </p:txBody>
      </p:sp>
    </p:spTree>
    <p:extLst>
      <p:ext uri="{BB962C8B-B14F-4D97-AF65-F5344CB8AC3E}">
        <p14:creationId xmlns:p14="http://schemas.microsoft.com/office/powerpoint/2010/main" val="655433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A391-4B1C-4F80-9621-017EE0720290}"/>
              </a:ext>
            </a:extLst>
          </p:cNvPr>
          <p:cNvSpPr>
            <a:spLocks noGrp="1"/>
          </p:cNvSpPr>
          <p:nvPr>
            <p:ph type="title"/>
          </p:nvPr>
        </p:nvSpPr>
        <p:spPr>
          <a:xfrm>
            <a:off x="440056" y="17581"/>
            <a:ext cx="7886700" cy="1103886"/>
          </a:xfrm>
        </p:spPr>
        <p:txBody>
          <a:bodyPr>
            <a:normAutofit/>
          </a:bodyPr>
          <a:lstStyle/>
          <a:p>
            <a:r>
              <a:rPr lang="en-US" sz="4000" b="1" dirty="0"/>
              <a:t>Landlab: components</a:t>
            </a:r>
          </a:p>
        </p:txBody>
      </p:sp>
      <p:sp>
        <p:nvSpPr>
          <p:cNvPr id="3" name="Content Placeholder 2">
            <a:extLst>
              <a:ext uri="{FF2B5EF4-FFF2-40B4-BE49-F238E27FC236}">
                <a16:creationId xmlns:a16="http://schemas.microsoft.com/office/drawing/2014/main" id="{7DBFDA9C-F560-4267-9F87-912D6C01FFDA}"/>
              </a:ext>
            </a:extLst>
          </p:cNvPr>
          <p:cNvSpPr>
            <a:spLocks noGrp="1"/>
          </p:cNvSpPr>
          <p:nvPr>
            <p:ph idx="1"/>
          </p:nvPr>
        </p:nvSpPr>
        <p:spPr>
          <a:xfrm>
            <a:off x="362336" y="1072422"/>
            <a:ext cx="7886700" cy="2608753"/>
          </a:xfrm>
        </p:spPr>
        <p:txBody>
          <a:bodyPr>
            <a:normAutofit/>
          </a:bodyPr>
          <a:lstStyle/>
          <a:p>
            <a:r>
              <a:rPr lang="en-US" sz="2400" dirty="0"/>
              <a:t>A </a:t>
            </a:r>
            <a:r>
              <a:rPr lang="en-US" sz="2400" b="1" dirty="0"/>
              <a:t>component</a:t>
            </a:r>
            <a:r>
              <a:rPr lang="en-US" sz="2400" dirty="0"/>
              <a:t> models a single </a:t>
            </a:r>
            <a:r>
              <a:rPr lang="en-US" sz="2400" b="1" dirty="0"/>
              <a:t>process</a:t>
            </a:r>
            <a:r>
              <a:rPr lang="en-US" sz="2400" dirty="0"/>
              <a:t> (e.g., flow routing, </a:t>
            </a:r>
            <a:r>
              <a:rPr lang="en-US" sz="2400" dirty="0" smtClean="0"/>
              <a:t>linear diffusion, erosion)</a:t>
            </a:r>
            <a:endParaRPr lang="en-US" sz="2400" dirty="0"/>
          </a:p>
          <a:p>
            <a:r>
              <a:rPr lang="en-US" sz="2400" dirty="0"/>
              <a:t>Has a standard interface and can be coupled using a short Python script (driver)</a:t>
            </a:r>
          </a:p>
          <a:p>
            <a:r>
              <a:rPr lang="en-US" sz="2400" dirty="0"/>
              <a:t>Is </a:t>
            </a:r>
            <a:r>
              <a:rPr lang="en-US" sz="2400" b="1" dirty="0"/>
              <a:t>initialized</a:t>
            </a:r>
            <a:r>
              <a:rPr lang="en-US" sz="2400" dirty="0"/>
              <a:t> using input grid and parameters</a:t>
            </a:r>
          </a:p>
          <a:p>
            <a:r>
              <a:rPr lang="en-US" sz="2400" b="1" dirty="0"/>
              <a:t>Update</a:t>
            </a:r>
            <a:r>
              <a:rPr lang="en-US" sz="2400" dirty="0"/>
              <a:t>s relevant </a:t>
            </a:r>
            <a:r>
              <a:rPr lang="en-US" sz="2400" dirty="0" smtClean="0"/>
              <a:t>data on </a:t>
            </a:r>
            <a:r>
              <a:rPr lang="en-US" sz="2400" dirty="0"/>
              <a:t>the grid</a:t>
            </a:r>
          </a:p>
          <a:p>
            <a:endParaRPr lang="en-US" sz="2000" dirty="0"/>
          </a:p>
        </p:txBody>
      </p:sp>
      <p:grpSp>
        <p:nvGrpSpPr>
          <p:cNvPr id="7" name="Group 6">
            <a:extLst>
              <a:ext uri="{FF2B5EF4-FFF2-40B4-BE49-F238E27FC236}">
                <a16:creationId xmlns:a16="http://schemas.microsoft.com/office/drawing/2014/main" id="{F6A33850-B4BA-4DC6-92FF-23C598ABC7D2}"/>
              </a:ext>
            </a:extLst>
          </p:cNvPr>
          <p:cNvGrpSpPr/>
          <p:nvPr/>
        </p:nvGrpSpPr>
        <p:grpSpPr>
          <a:xfrm>
            <a:off x="310263" y="3681175"/>
            <a:ext cx="8563167" cy="3017782"/>
            <a:chOff x="310263" y="3681175"/>
            <a:chExt cx="8563167" cy="3017782"/>
          </a:xfrm>
        </p:grpSpPr>
        <p:pic>
          <p:nvPicPr>
            <p:cNvPr id="4" name="Picture 3">
              <a:extLst>
                <a:ext uri="{FF2B5EF4-FFF2-40B4-BE49-F238E27FC236}">
                  <a16:creationId xmlns:a16="http://schemas.microsoft.com/office/drawing/2014/main" id="{C28EE49B-7B33-4403-BF27-5115F225A8B1}"/>
                </a:ext>
              </a:extLst>
            </p:cNvPr>
            <p:cNvPicPr>
              <a:picLocks noChangeAspect="1"/>
            </p:cNvPicPr>
            <p:nvPr/>
          </p:nvPicPr>
          <p:blipFill>
            <a:blip r:embed="rId2"/>
            <a:stretch>
              <a:fillRect/>
            </a:stretch>
          </p:blipFill>
          <p:spPr>
            <a:xfrm>
              <a:off x="2539137" y="3681175"/>
              <a:ext cx="6334293" cy="3017782"/>
            </a:xfrm>
            <a:prstGeom prst="rect">
              <a:avLst/>
            </a:prstGeom>
          </p:spPr>
        </p:pic>
        <p:pic>
          <p:nvPicPr>
            <p:cNvPr id="6" name="Picture 5">
              <a:extLst>
                <a:ext uri="{FF2B5EF4-FFF2-40B4-BE49-F238E27FC236}">
                  <a16:creationId xmlns:a16="http://schemas.microsoft.com/office/drawing/2014/main" id="{BF5E53C2-1200-43F7-94FF-890B8A12178B}"/>
                </a:ext>
              </a:extLst>
            </p:cNvPr>
            <p:cNvPicPr>
              <a:picLocks noChangeAspect="1"/>
            </p:cNvPicPr>
            <p:nvPr/>
          </p:nvPicPr>
          <p:blipFill>
            <a:blip r:embed="rId3"/>
            <a:stretch>
              <a:fillRect/>
            </a:stretch>
          </p:blipFill>
          <p:spPr>
            <a:xfrm>
              <a:off x="310263" y="3681175"/>
              <a:ext cx="2219136" cy="2920237"/>
            </a:xfrm>
            <a:prstGeom prst="rect">
              <a:avLst/>
            </a:prstGeom>
          </p:spPr>
        </p:pic>
      </p:grpSp>
    </p:spTree>
    <p:extLst>
      <p:ext uri="{BB962C8B-B14F-4D97-AF65-F5344CB8AC3E}">
        <p14:creationId xmlns:p14="http://schemas.microsoft.com/office/powerpoint/2010/main" val="1591502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A391-4B1C-4F80-9621-017EE0720290}"/>
              </a:ext>
            </a:extLst>
          </p:cNvPr>
          <p:cNvSpPr>
            <a:spLocks noGrp="1"/>
          </p:cNvSpPr>
          <p:nvPr>
            <p:ph type="title"/>
          </p:nvPr>
        </p:nvSpPr>
        <p:spPr>
          <a:xfrm>
            <a:off x="590654" y="185898"/>
            <a:ext cx="8200193" cy="1325563"/>
          </a:xfrm>
        </p:spPr>
        <p:txBody>
          <a:bodyPr>
            <a:normAutofit/>
          </a:bodyPr>
          <a:lstStyle/>
          <a:p>
            <a:r>
              <a:rPr lang="en-US" sz="3600" b="1" dirty="0"/>
              <a:t>Landlab: </a:t>
            </a:r>
            <a:r>
              <a:rPr lang="en-US" sz="3500" b="1" dirty="0"/>
              <a:t>grid creation and data management</a:t>
            </a:r>
          </a:p>
        </p:txBody>
      </p:sp>
      <p:sp>
        <p:nvSpPr>
          <p:cNvPr id="3" name="Content Placeholder 2">
            <a:extLst>
              <a:ext uri="{FF2B5EF4-FFF2-40B4-BE49-F238E27FC236}">
                <a16:creationId xmlns:a16="http://schemas.microsoft.com/office/drawing/2014/main" id="{7DBFDA9C-F560-4267-9F87-912D6C01FFDA}"/>
              </a:ext>
            </a:extLst>
          </p:cNvPr>
          <p:cNvSpPr>
            <a:spLocks noGrp="1"/>
          </p:cNvSpPr>
          <p:nvPr>
            <p:ph idx="1"/>
          </p:nvPr>
        </p:nvSpPr>
        <p:spPr>
          <a:xfrm>
            <a:off x="440056" y="1338553"/>
            <a:ext cx="7886700" cy="2339975"/>
          </a:xfrm>
        </p:spPr>
        <p:txBody>
          <a:bodyPr>
            <a:normAutofit/>
          </a:bodyPr>
          <a:lstStyle/>
          <a:p>
            <a:pPr>
              <a:spcBef>
                <a:spcPts val="1200"/>
              </a:spcBef>
            </a:pPr>
            <a:r>
              <a:rPr lang="en-US" sz="2400" b="1" dirty="0"/>
              <a:t>Create</a:t>
            </a:r>
            <a:r>
              <a:rPr lang="en-US" sz="2400" dirty="0"/>
              <a:t> a structured or unstructured grid in one or a few lines of code</a:t>
            </a:r>
          </a:p>
          <a:p>
            <a:pPr>
              <a:spcBef>
                <a:spcPts val="1200"/>
              </a:spcBef>
            </a:pPr>
            <a:r>
              <a:rPr lang="en-US" sz="2400" b="1" dirty="0"/>
              <a:t>Attach</a:t>
            </a:r>
            <a:r>
              <a:rPr lang="en-US" sz="2400" dirty="0"/>
              <a:t> data to the grid as ‘</a:t>
            </a:r>
            <a:r>
              <a:rPr lang="en-US" sz="2400" b="1" dirty="0"/>
              <a:t>fields</a:t>
            </a:r>
            <a:r>
              <a:rPr lang="en-US" sz="2400" dirty="0"/>
              <a:t>’</a:t>
            </a:r>
          </a:p>
          <a:p>
            <a:pPr lvl="1">
              <a:spcBef>
                <a:spcPts val="1200"/>
              </a:spcBef>
            </a:pPr>
            <a:r>
              <a:rPr lang="en-US" sz="2000" dirty="0" smtClean="0"/>
              <a:t>fields are scalars or 1D </a:t>
            </a:r>
            <a:r>
              <a:rPr lang="en-US" sz="2000" dirty="0" err="1" smtClean="0"/>
              <a:t>numpy</a:t>
            </a:r>
            <a:r>
              <a:rPr lang="en-US" sz="2000" dirty="0" smtClean="0"/>
              <a:t> arrays</a:t>
            </a:r>
          </a:p>
          <a:p>
            <a:pPr lvl="1">
              <a:spcBef>
                <a:spcPts val="1200"/>
              </a:spcBef>
            </a:pPr>
            <a:r>
              <a:rPr lang="en-US" sz="2000" b="1" dirty="0" smtClean="0"/>
              <a:t>passing </a:t>
            </a:r>
            <a:r>
              <a:rPr lang="en-US" sz="2000" b="1" dirty="0"/>
              <a:t>the grid = passing data</a:t>
            </a:r>
            <a:r>
              <a:rPr lang="en-US" sz="2000" dirty="0"/>
              <a:t> </a:t>
            </a:r>
          </a:p>
        </p:txBody>
      </p:sp>
      <p:grpSp>
        <p:nvGrpSpPr>
          <p:cNvPr id="38" name="Group 37">
            <a:extLst>
              <a:ext uri="{FF2B5EF4-FFF2-40B4-BE49-F238E27FC236}">
                <a16:creationId xmlns:a16="http://schemas.microsoft.com/office/drawing/2014/main" id="{20E792D3-033A-4463-B775-34C027FFD7ED}"/>
              </a:ext>
            </a:extLst>
          </p:cNvPr>
          <p:cNvGrpSpPr/>
          <p:nvPr/>
        </p:nvGrpSpPr>
        <p:grpSpPr>
          <a:xfrm>
            <a:off x="186737" y="3870243"/>
            <a:ext cx="4286259" cy="2765234"/>
            <a:chOff x="186737" y="3870243"/>
            <a:chExt cx="4286259" cy="2765234"/>
          </a:xfrm>
        </p:grpSpPr>
        <p:pic>
          <p:nvPicPr>
            <p:cNvPr id="14" name="Picture 13">
              <a:extLst>
                <a:ext uri="{FF2B5EF4-FFF2-40B4-BE49-F238E27FC236}">
                  <a16:creationId xmlns:a16="http://schemas.microsoft.com/office/drawing/2014/main" id="{69CD0333-7F04-429D-AE5C-1FD6B2E79DF8}"/>
                </a:ext>
              </a:extLst>
            </p:cNvPr>
            <p:cNvPicPr>
              <a:picLocks noChangeAspect="1"/>
            </p:cNvPicPr>
            <p:nvPr/>
          </p:nvPicPr>
          <p:blipFill rotWithShape="1">
            <a:blip r:embed="rId3"/>
            <a:srcRect l="9762" t="12424" r="8338" b="12902"/>
            <a:stretch/>
          </p:blipFill>
          <p:spPr>
            <a:xfrm>
              <a:off x="186738" y="4085704"/>
              <a:ext cx="3788302" cy="2549773"/>
            </a:xfrm>
            <a:prstGeom prst="rect">
              <a:avLst/>
            </a:prstGeom>
          </p:spPr>
        </p:pic>
        <p:sp>
          <p:nvSpPr>
            <p:cNvPr id="16" name="TextBox 15">
              <a:extLst>
                <a:ext uri="{FF2B5EF4-FFF2-40B4-BE49-F238E27FC236}">
                  <a16:creationId xmlns:a16="http://schemas.microsoft.com/office/drawing/2014/main" id="{3B4DF215-719D-4B2D-81D2-C22F8421CD20}"/>
                </a:ext>
              </a:extLst>
            </p:cNvPr>
            <p:cNvSpPr txBox="1"/>
            <p:nvPr/>
          </p:nvSpPr>
          <p:spPr>
            <a:xfrm>
              <a:off x="186737" y="3870243"/>
              <a:ext cx="4286259" cy="307777"/>
            </a:xfrm>
            <a:prstGeom prst="rect">
              <a:avLst/>
            </a:prstGeom>
            <a:noFill/>
          </p:spPr>
          <p:txBody>
            <a:bodyPr wrap="square" rtlCol="0">
              <a:spAutoFit/>
            </a:bodyPr>
            <a:lstStyle/>
            <a:p>
              <a:r>
                <a:rPr lang="en-US" sz="1400" b="1" dirty="0">
                  <a:latin typeface="Courier" pitchFamily="2" charset="0"/>
                </a:rPr>
                <a:t>grid = </a:t>
              </a:r>
              <a:r>
                <a:rPr lang="en-US" sz="1400" b="1" dirty="0" err="1">
                  <a:latin typeface="Courier" pitchFamily="2" charset="0"/>
                </a:rPr>
                <a:t>RasterModelGrid</a:t>
              </a:r>
              <a:r>
                <a:rPr lang="en-US" sz="1400" b="1" dirty="0">
                  <a:latin typeface="Courier" pitchFamily="2" charset="0"/>
                </a:rPr>
                <a:t>(shape=(10, 16))</a:t>
              </a:r>
            </a:p>
          </p:txBody>
        </p:sp>
      </p:grpSp>
      <p:grpSp>
        <p:nvGrpSpPr>
          <p:cNvPr id="24" name="Group 23">
            <a:extLst>
              <a:ext uri="{FF2B5EF4-FFF2-40B4-BE49-F238E27FC236}">
                <a16:creationId xmlns:a16="http://schemas.microsoft.com/office/drawing/2014/main" id="{72DA13B2-9AF6-4D30-89B3-664A52696B5F}"/>
              </a:ext>
            </a:extLst>
          </p:cNvPr>
          <p:cNvGrpSpPr/>
          <p:nvPr/>
        </p:nvGrpSpPr>
        <p:grpSpPr>
          <a:xfrm>
            <a:off x="5275511" y="4848694"/>
            <a:ext cx="3727095" cy="2026334"/>
            <a:chOff x="174659" y="2487196"/>
            <a:chExt cx="3832261" cy="2554841"/>
          </a:xfrm>
        </p:grpSpPr>
        <p:pic>
          <p:nvPicPr>
            <p:cNvPr id="25" name="Picture 24">
              <a:extLst>
                <a:ext uri="{FF2B5EF4-FFF2-40B4-BE49-F238E27FC236}">
                  <a16:creationId xmlns:a16="http://schemas.microsoft.com/office/drawing/2014/main" id="{00EB489D-FF78-4731-B5F0-EA949203DBD3}"/>
                </a:ext>
              </a:extLst>
            </p:cNvPr>
            <p:cNvPicPr>
              <a:picLocks noChangeAspect="1"/>
            </p:cNvPicPr>
            <p:nvPr/>
          </p:nvPicPr>
          <p:blipFill>
            <a:blip r:embed="rId4"/>
            <a:stretch>
              <a:fillRect/>
            </a:stretch>
          </p:blipFill>
          <p:spPr>
            <a:xfrm>
              <a:off x="174659" y="2487196"/>
              <a:ext cx="3832261" cy="2554841"/>
            </a:xfrm>
            <a:prstGeom prst="rect">
              <a:avLst/>
            </a:prstGeom>
          </p:spPr>
        </p:pic>
        <p:sp>
          <p:nvSpPr>
            <p:cNvPr id="26" name="TextBox 25">
              <a:extLst>
                <a:ext uri="{FF2B5EF4-FFF2-40B4-BE49-F238E27FC236}">
                  <a16:creationId xmlns:a16="http://schemas.microsoft.com/office/drawing/2014/main" id="{96479774-8528-4CA8-81E7-E55D0E605347}"/>
                </a:ext>
              </a:extLst>
            </p:cNvPr>
            <p:cNvSpPr txBox="1"/>
            <p:nvPr/>
          </p:nvSpPr>
          <p:spPr>
            <a:xfrm>
              <a:off x="704687" y="2530134"/>
              <a:ext cx="3084499" cy="307777"/>
            </a:xfrm>
            <a:prstGeom prst="rect">
              <a:avLst/>
            </a:prstGeom>
            <a:noFill/>
          </p:spPr>
          <p:txBody>
            <a:bodyPr wrap="none" rtlCol="0">
              <a:spAutoFit/>
            </a:bodyPr>
            <a:lstStyle/>
            <a:p>
              <a:r>
                <a:rPr lang="en-US" sz="1400" b="1" dirty="0">
                  <a:latin typeface="Courier" pitchFamily="2" charset="0"/>
                </a:rPr>
                <a:t>grid = </a:t>
              </a:r>
              <a:r>
                <a:rPr lang="en-US" sz="1400" b="1" dirty="0" err="1">
                  <a:latin typeface="Courier" pitchFamily="2" charset="0"/>
                </a:rPr>
                <a:t>HexModelGrid</a:t>
              </a:r>
              <a:r>
                <a:rPr lang="en-US" sz="1400" b="1" dirty="0">
                  <a:latin typeface="Courier" pitchFamily="2" charset="0"/>
                </a:rPr>
                <a:t>(11, 10)</a:t>
              </a:r>
            </a:p>
          </p:txBody>
        </p:sp>
      </p:grpSp>
      <p:grpSp>
        <p:nvGrpSpPr>
          <p:cNvPr id="28" name="Group 27">
            <a:extLst>
              <a:ext uri="{FF2B5EF4-FFF2-40B4-BE49-F238E27FC236}">
                <a16:creationId xmlns:a16="http://schemas.microsoft.com/office/drawing/2014/main" id="{39D80564-125F-47E3-A16F-070864AC41FD}"/>
              </a:ext>
            </a:extLst>
          </p:cNvPr>
          <p:cNvGrpSpPr/>
          <p:nvPr/>
        </p:nvGrpSpPr>
        <p:grpSpPr>
          <a:xfrm>
            <a:off x="5329606" y="2601722"/>
            <a:ext cx="3673000" cy="2246972"/>
            <a:chOff x="2926721" y="4573166"/>
            <a:chExt cx="3673000" cy="2246972"/>
          </a:xfrm>
        </p:grpSpPr>
        <p:pic>
          <p:nvPicPr>
            <p:cNvPr id="29" name="Picture 28">
              <a:extLst>
                <a:ext uri="{FF2B5EF4-FFF2-40B4-BE49-F238E27FC236}">
                  <a16:creationId xmlns:a16="http://schemas.microsoft.com/office/drawing/2014/main" id="{CE11D08F-C545-4E9B-A0FE-1A4617928D80}"/>
                </a:ext>
              </a:extLst>
            </p:cNvPr>
            <p:cNvPicPr>
              <a:picLocks noChangeAspect="1"/>
            </p:cNvPicPr>
            <p:nvPr/>
          </p:nvPicPr>
          <p:blipFill>
            <a:blip r:embed="rId5"/>
            <a:stretch>
              <a:fillRect/>
            </a:stretch>
          </p:blipFill>
          <p:spPr>
            <a:xfrm>
              <a:off x="2926721" y="4573523"/>
              <a:ext cx="3369924" cy="2246615"/>
            </a:xfrm>
            <a:prstGeom prst="rect">
              <a:avLst/>
            </a:prstGeom>
          </p:spPr>
        </p:pic>
        <p:sp>
          <p:nvSpPr>
            <p:cNvPr id="30" name="TextBox 29">
              <a:extLst>
                <a:ext uri="{FF2B5EF4-FFF2-40B4-BE49-F238E27FC236}">
                  <a16:creationId xmlns:a16="http://schemas.microsoft.com/office/drawing/2014/main" id="{3AD86AD5-AEE6-4BF4-ABEB-7048F85FD47A}"/>
                </a:ext>
              </a:extLst>
            </p:cNvPr>
            <p:cNvSpPr txBox="1"/>
            <p:nvPr/>
          </p:nvSpPr>
          <p:spPr>
            <a:xfrm>
              <a:off x="3193019" y="4573166"/>
              <a:ext cx="3406702" cy="307777"/>
            </a:xfrm>
            <a:prstGeom prst="rect">
              <a:avLst/>
            </a:prstGeom>
            <a:noFill/>
          </p:spPr>
          <p:txBody>
            <a:bodyPr wrap="none" rtlCol="0">
              <a:spAutoFit/>
            </a:bodyPr>
            <a:lstStyle/>
            <a:p>
              <a:r>
                <a:rPr lang="en-US" sz="1400" b="1" dirty="0">
                  <a:latin typeface="Courier" pitchFamily="2" charset="0"/>
                </a:rPr>
                <a:t>grid = </a:t>
              </a:r>
              <a:r>
                <a:rPr lang="en-US" sz="1400" b="1" dirty="0" err="1">
                  <a:latin typeface="Courier" pitchFamily="2" charset="0"/>
                </a:rPr>
                <a:t>RadialModelGrid</a:t>
              </a:r>
              <a:r>
                <a:rPr lang="en-US" sz="1400" b="1" dirty="0">
                  <a:latin typeface="Courier" pitchFamily="2" charset="0"/>
                </a:rPr>
                <a:t>((3, 5))</a:t>
              </a:r>
            </a:p>
          </p:txBody>
        </p:sp>
      </p:grpSp>
      <p:grpSp>
        <p:nvGrpSpPr>
          <p:cNvPr id="31" name="Group 30">
            <a:extLst>
              <a:ext uri="{FF2B5EF4-FFF2-40B4-BE49-F238E27FC236}">
                <a16:creationId xmlns:a16="http://schemas.microsoft.com/office/drawing/2014/main" id="{019E1CFC-94A0-404A-9B91-C1224D48D8E7}"/>
              </a:ext>
            </a:extLst>
          </p:cNvPr>
          <p:cNvGrpSpPr/>
          <p:nvPr/>
        </p:nvGrpSpPr>
        <p:grpSpPr>
          <a:xfrm>
            <a:off x="4216095" y="4188522"/>
            <a:ext cx="1175715" cy="1169551"/>
            <a:chOff x="6407524" y="589080"/>
            <a:chExt cx="1175715" cy="1169551"/>
          </a:xfrm>
        </p:grpSpPr>
        <p:cxnSp>
          <p:nvCxnSpPr>
            <p:cNvPr id="32" name="Straight Connector 31">
              <a:extLst>
                <a:ext uri="{FF2B5EF4-FFF2-40B4-BE49-F238E27FC236}">
                  <a16:creationId xmlns:a16="http://schemas.microsoft.com/office/drawing/2014/main" id="{AF66EE6C-16CD-40DA-8507-2E49FA59FD25}"/>
                </a:ext>
              </a:extLst>
            </p:cNvPr>
            <p:cNvCxnSpPr/>
            <p:nvPr/>
          </p:nvCxnSpPr>
          <p:spPr>
            <a:xfrm>
              <a:off x="6407524" y="1156447"/>
              <a:ext cx="343526"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F7241035-A322-4CAB-9ACB-883F1351EF2E}"/>
                </a:ext>
              </a:extLst>
            </p:cNvPr>
            <p:cNvSpPr/>
            <p:nvPr/>
          </p:nvSpPr>
          <p:spPr>
            <a:xfrm>
              <a:off x="6407524" y="1110226"/>
              <a:ext cx="89591" cy="9244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78A2010-8A5D-4262-BD3C-2188CE7DF7C8}"/>
                </a:ext>
              </a:extLst>
            </p:cNvPr>
            <p:cNvSpPr/>
            <p:nvPr/>
          </p:nvSpPr>
          <p:spPr>
            <a:xfrm>
              <a:off x="6725433" y="1110226"/>
              <a:ext cx="89591" cy="9244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98799CD-E294-4A0F-9479-D1386CB5CF42}"/>
                </a:ext>
              </a:extLst>
            </p:cNvPr>
            <p:cNvSpPr/>
            <p:nvPr/>
          </p:nvSpPr>
          <p:spPr>
            <a:xfrm>
              <a:off x="6574835" y="709955"/>
              <a:ext cx="89591" cy="9244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3C717D8-19AD-4FA2-8733-D9EF553D63CC}"/>
                </a:ext>
              </a:extLst>
            </p:cNvPr>
            <p:cNvSpPr/>
            <p:nvPr/>
          </p:nvSpPr>
          <p:spPr>
            <a:xfrm>
              <a:off x="6481117" y="1458829"/>
              <a:ext cx="289111" cy="288268"/>
            </a:xfrm>
            <a:prstGeom prst="rect">
              <a:avLst/>
            </a:prstGeom>
            <a:noFill/>
            <a:ln w="12700">
              <a:solidFill>
                <a:srgbClr val="0058F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FB4C2D-83AD-4211-A986-D87119479866}"/>
                </a:ext>
              </a:extLst>
            </p:cNvPr>
            <p:cNvSpPr txBox="1"/>
            <p:nvPr/>
          </p:nvSpPr>
          <p:spPr>
            <a:xfrm>
              <a:off x="6892744" y="589080"/>
              <a:ext cx="690495" cy="1169551"/>
            </a:xfrm>
            <a:prstGeom prst="rect">
              <a:avLst/>
            </a:prstGeom>
            <a:noFill/>
          </p:spPr>
          <p:txBody>
            <a:bodyPr wrap="square" rtlCol="0">
              <a:spAutoFit/>
            </a:bodyPr>
            <a:lstStyle/>
            <a:p>
              <a:r>
                <a:rPr lang="en-US" sz="1400" dirty="0"/>
                <a:t>NODE</a:t>
              </a:r>
            </a:p>
            <a:p>
              <a:endParaRPr lang="en-US" sz="1400" dirty="0"/>
            </a:p>
            <a:p>
              <a:r>
                <a:rPr lang="en-US" sz="1400" dirty="0"/>
                <a:t>LINK</a:t>
              </a:r>
            </a:p>
            <a:p>
              <a:endParaRPr lang="en-US" sz="1400" dirty="0"/>
            </a:p>
            <a:p>
              <a:r>
                <a:rPr lang="en-US" sz="1400" dirty="0"/>
                <a:t>CELL</a:t>
              </a:r>
            </a:p>
          </p:txBody>
        </p:sp>
      </p:grpSp>
    </p:spTree>
    <p:extLst>
      <p:ext uri="{BB962C8B-B14F-4D97-AF65-F5344CB8AC3E}">
        <p14:creationId xmlns:p14="http://schemas.microsoft.com/office/powerpoint/2010/main" val="3736779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F46B9D-205A-4096-8C6E-90FD731B5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4" y="554178"/>
            <a:ext cx="8458291" cy="5749643"/>
          </a:xfrm>
          <a:prstGeom prst="rect">
            <a:avLst/>
          </a:prstGeom>
        </p:spPr>
      </p:pic>
    </p:spTree>
    <p:extLst>
      <p:ext uri="{BB962C8B-B14F-4D97-AF65-F5344CB8AC3E}">
        <p14:creationId xmlns:p14="http://schemas.microsoft.com/office/powerpoint/2010/main" val="33820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275A-2E48-4E5B-9905-7A76DC647C05}"/>
              </a:ext>
            </a:extLst>
          </p:cNvPr>
          <p:cNvSpPr>
            <a:spLocks noGrp="1"/>
          </p:cNvSpPr>
          <p:nvPr>
            <p:ph type="title"/>
          </p:nvPr>
        </p:nvSpPr>
        <p:spPr>
          <a:xfrm>
            <a:off x="451131" y="-144953"/>
            <a:ext cx="7886700" cy="1325563"/>
          </a:xfrm>
        </p:spPr>
        <p:txBody>
          <a:bodyPr>
            <a:normAutofit/>
          </a:bodyPr>
          <a:lstStyle/>
          <a:p>
            <a:r>
              <a:rPr lang="en-US" sz="4000" b="1" dirty="0"/>
              <a:t>Landlab: creating a model</a:t>
            </a:r>
          </a:p>
        </p:txBody>
      </p:sp>
      <p:grpSp>
        <p:nvGrpSpPr>
          <p:cNvPr id="30" name="Group 29">
            <a:extLst>
              <a:ext uri="{FF2B5EF4-FFF2-40B4-BE49-F238E27FC236}">
                <a16:creationId xmlns:a16="http://schemas.microsoft.com/office/drawing/2014/main" id="{DE36EFD1-DBF3-48F6-BE0A-E5118DBC6D03}"/>
              </a:ext>
            </a:extLst>
          </p:cNvPr>
          <p:cNvGrpSpPr/>
          <p:nvPr/>
        </p:nvGrpSpPr>
        <p:grpSpPr>
          <a:xfrm>
            <a:off x="634942" y="1183855"/>
            <a:ext cx="7769685" cy="4877791"/>
            <a:chOff x="634942" y="1539455"/>
            <a:chExt cx="7769685" cy="4877791"/>
          </a:xfrm>
        </p:grpSpPr>
        <p:grpSp>
          <p:nvGrpSpPr>
            <p:cNvPr id="4" name="Group 3">
              <a:extLst>
                <a:ext uri="{FF2B5EF4-FFF2-40B4-BE49-F238E27FC236}">
                  <a16:creationId xmlns:a16="http://schemas.microsoft.com/office/drawing/2014/main" id="{B58D2376-FFB1-491C-89CD-81F1FDEA10BE}"/>
                </a:ext>
              </a:extLst>
            </p:cNvPr>
            <p:cNvGrpSpPr/>
            <p:nvPr/>
          </p:nvGrpSpPr>
          <p:grpSpPr>
            <a:xfrm>
              <a:off x="634942" y="2657150"/>
              <a:ext cx="7769685" cy="3760096"/>
              <a:chOff x="634942" y="2172502"/>
              <a:chExt cx="7769685" cy="3760096"/>
            </a:xfrm>
          </p:grpSpPr>
          <p:sp>
            <p:nvSpPr>
              <p:cNvPr id="5" name="TextBox 4">
                <a:extLst>
                  <a:ext uri="{FF2B5EF4-FFF2-40B4-BE49-F238E27FC236}">
                    <a16:creationId xmlns:a16="http://schemas.microsoft.com/office/drawing/2014/main" id="{1C3B26EF-5963-4D18-8A5C-550F1AFB4060}"/>
                  </a:ext>
                </a:extLst>
              </p:cNvPr>
              <p:cNvSpPr txBox="1"/>
              <p:nvPr/>
            </p:nvSpPr>
            <p:spPr>
              <a:xfrm>
                <a:off x="918995" y="3258751"/>
                <a:ext cx="1622409" cy="369332"/>
              </a:xfrm>
              <a:prstGeom prst="rect">
                <a:avLst/>
              </a:prstGeom>
              <a:solidFill>
                <a:schemeClr val="tx2">
                  <a:lumMod val="40000"/>
                  <a:lumOff val="60000"/>
                </a:schemeClr>
              </a:solidFill>
              <a:ln>
                <a:solidFill>
                  <a:srgbClr val="000000"/>
                </a:solidFill>
              </a:ln>
            </p:spPr>
            <p:txBody>
              <a:bodyPr wrap="none" rtlCol="0">
                <a:spAutoFit/>
              </a:bodyPr>
              <a:lstStyle/>
              <a:p>
                <a:r>
                  <a:rPr lang="en-US" dirty="0"/>
                  <a:t>COMPONENT 1</a:t>
                </a:r>
              </a:p>
            </p:txBody>
          </p:sp>
          <p:sp>
            <p:nvSpPr>
              <p:cNvPr id="6" name="TextBox 5">
                <a:extLst>
                  <a:ext uri="{FF2B5EF4-FFF2-40B4-BE49-F238E27FC236}">
                    <a16:creationId xmlns:a16="http://schemas.microsoft.com/office/drawing/2014/main" id="{F34716C9-0B95-45D2-88DE-C305EB6311DE}"/>
                  </a:ext>
                </a:extLst>
              </p:cNvPr>
              <p:cNvSpPr txBox="1"/>
              <p:nvPr/>
            </p:nvSpPr>
            <p:spPr>
              <a:xfrm>
                <a:off x="2855631" y="3275463"/>
                <a:ext cx="1618905" cy="369332"/>
              </a:xfrm>
              <a:prstGeom prst="rect">
                <a:avLst/>
              </a:prstGeom>
              <a:solidFill>
                <a:srgbClr val="8EB4E3"/>
              </a:solidFill>
              <a:ln>
                <a:solidFill>
                  <a:srgbClr val="000000"/>
                </a:solidFill>
              </a:ln>
            </p:spPr>
            <p:txBody>
              <a:bodyPr wrap="none" rtlCol="0">
                <a:spAutoFit/>
              </a:bodyPr>
              <a:lstStyle/>
              <a:p>
                <a:r>
                  <a:rPr lang="en-US" dirty="0"/>
                  <a:t>COMPONENT 2</a:t>
                </a:r>
              </a:p>
            </p:txBody>
          </p:sp>
          <p:sp>
            <p:nvSpPr>
              <p:cNvPr id="7" name="TextBox 6">
                <a:extLst>
                  <a:ext uri="{FF2B5EF4-FFF2-40B4-BE49-F238E27FC236}">
                    <a16:creationId xmlns:a16="http://schemas.microsoft.com/office/drawing/2014/main" id="{9FFC6579-F03C-4B51-8A83-8CA0E0832590}"/>
                  </a:ext>
                </a:extLst>
              </p:cNvPr>
              <p:cNvSpPr txBox="1"/>
              <p:nvPr/>
            </p:nvSpPr>
            <p:spPr>
              <a:xfrm>
                <a:off x="6401566" y="3258751"/>
                <a:ext cx="1697838" cy="369332"/>
              </a:xfrm>
              <a:prstGeom prst="rect">
                <a:avLst/>
              </a:prstGeom>
              <a:solidFill>
                <a:srgbClr val="8EB4E3"/>
              </a:solidFill>
              <a:ln>
                <a:solidFill>
                  <a:srgbClr val="000000"/>
                </a:solidFill>
              </a:ln>
            </p:spPr>
            <p:txBody>
              <a:bodyPr wrap="none" rtlCol="0">
                <a:spAutoFit/>
              </a:bodyPr>
              <a:lstStyle/>
              <a:p>
                <a:r>
                  <a:rPr lang="en-US" dirty="0"/>
                  <a:t>COMPONENT </a:t>
                </a:r>
                <a:r>
                  <a:rPr lang="en-US" i="1" dirty="0"/>
                  <a:t>N</a:t>
                </a:r>
              </a:p>
            </p:txBody>
          </p:sp>
          <p:sp>
            <p:nvSpPr>
              <p:cNvPr id="8" name="TextBox 7">
                <a:extLst>
                  <a:ext uri="{FF2B5EF4-FFF2-40B4-BE49-F238E27FC236}">
                    <a16:creationId xmlns:a16="http://schemas.microsoft.com/office/drawing/2014/main" id="{D573827A-007A-4BF6-9146-BA0B1597BB09}"/>
                  </a:ext>
                </a:extLst>
              </p:cNvPr>
              <p:cNvSpPr txBox="1"/>
              <p:nvPr/>
            </p:nvSpPr>
            <p:spPr>
              <a:xfrm>
                <a:off x="3948331" y="4075938"/>
                <a:ext cx="1336323" cy="769441"/>
              </a:xfrm>
              <a:prstGeom prst="rect">
                <a:avLst/>
              </a:prstGeom>
              <a:solidFill>
                <a:schemeClr val="accent3">
                  <a:lumMod val="60000"/>
                  <a:lumOff val="40000"/>
                </a:schemeClr>
              </a:solidFill>
              <a:ln>
                <a:solidFill>
                  <a:srgbClr val="000000"/>
                </a:solidFill>
              </a:ln>
            </p:spPr>
            <p:txBody>
              <a:bodyPr wrap="none" rtlCol="0">
                <a:spAutoFit/>
              </a:bodyPr>
              <a:lstStyle/>
              <a:p>
                <a:r>
                  <a:rPr lang="en-US" sz="4400" dirty="0"/>
                  <a:t>GRID</a:t>
                </a:r>
              </a:p>
            </p:txBody>
          </p:sp>
          <p:sp>
            <p:nvSpPr>
              <p:cNvPr id="9" name="TextBox 8">
                <a:extLst>
                  <a:ext uri="{FF2B5EF4-FFF2-40B4-BE49-F238E27FC236}">
                    <a16:creationId xmlns:a16="http://schemas.microsoft.com/office/drawing/2014/main" id="{45903D6D-5588-4A65-8665-A611250714D6}"/>
                  </a:ext>
                </a:extLst>
              </p:cNvPr>
              <p:cNvSpPr txBox="1"/>
              <p:nvPr/>
            </p:nvSpPr>
            <p:spPr>
              <a:xfrm>
                <a:off x="2339927" y="5273277"/>
                <a:ext cx="869837" cy="369332"/>
              </a:xfrm>
              <a:prstGeom prst="rect">
                <a:avLst/>
              </a:prstGeom>
              <a:solidFill>
                <a:schemeClr val="accent2">
                  <a:lumMod val="40000"/>
                  <a:lumOff val="60000"/>
                </a:schemeClr>
              </a:solidFill>
              <a:ln>
                <a:solidFill>
                  <a:srgbClr val="000000"/>
                </a:solidFill>
              </a:ln>
            </p:spPr>
            <p:txBody>
              <a:bodyPr wrap="none" rtlCol="0">
                <a:spAutoFit/>
              </a:bodyPr>
              <a:lstStyle/>
              <a:p>
                <a:r>
                  <a:rPr lang="en-US" dirty="0"/>
                  <a:t>FIELD 1</a:t>
                </a:r>
              </a:p>
            </p:txBody>
          </p:sp>
          <p:sp>
            <p:nvSpPr>
              <p:cNvPr id="10" name="TextBox 9">
                <a:extLst>
                  <a:ext uri="{FF2B5EF4-FFF2-40B4-BE49-F238E27FC236}">
                    <a16:creationId xmlns:a16="http://schemas.microsoft.com/office/drawing/2014/main" id="{27A105EF-A587-4C83-8D96-2F46AF32EA2B}"/>
                  </a:ext>
                </a:extLst>
              </p:cNvPr>
              <p:cNvSpPr txBox="1"/>
              <p:nvPr/>
            </p:nvSpPr>
            <p:spPr>
              <a:xfrm>
                <a:off x="3524644" y="5273277"/>
                <a:ext cx="869837" cy="369332"/>
              </a:xfrm>
              <a:prstGeom prst="rect">
                <a:avLst/>
              </a:prstGeom>
              <a:solidFill>
                <a:srgbClr val="E6B9B8"/>
              </a:solidFill>
              <a:ln>
                <a:solidFill>
                  <a:srgbClr val="000000"/>
                </a:solidFill>
              </a:ln>
            </p:spPr>
            <p:txBody>
              <a:bodyPr wrap="none" rtlCol="0">
                <a:spAutoFit/>
              </a:bodyPr>
              <a:lstStyle/>
              <a:p>
                <a:r>
                  <a:rPr lang="en-US" dirty="0"/>
                  <a:t>FIELD 2</a:t>
                </a:r>
              </a:p>
            </p:txBody>
          </p:sp>
          <p:sp>
            <p:nvSpPr>
              <p:cNvPr id="11" name="TextBox 10">
                <a:extLst>
                  <a:ext uri="{FF2B5EF4-FFF2-40B4-BE49-F238E27FC236}">
                    <a16:creationId xmlns:a16="http://schemas.microsoft.com/office/drawing/2014/main" id="{D4CFD24C-F7ED-48A8-81EE-2B38C01B00EF}"/>
                  </a:ext>
                </a:extLst>
              </p:cNvPr>
              <p:cNvSpPr txBox="1"/>
              <p:nvPr/>
            </p:nvSpPr>
            <p:spPr>
              <a:xfrm>
                <a:off x="5749915" y="5273277"/>
                <a:ext cx="945266" cy="369332"/>
              </a:xfrm>
              <a:prstGeom prst="rect">
                <a:avLst/>
              </a:prstGeom>
              <a:solidFill>
                <a:srgbClr val="E6B9B8"/>
              </a:solidFill>
              <a:ln>
                <a:solidFill>
                  <a:srgbClr val="000000"/>
                </a:solidFill>
              </a:ln>
            </p:spPr>
            <p:txBody>
              <a:bodyPr wrap="none" rtlCol="0">
                <a:spAutoFit/>
              </a:bodyPr>
              <a:lstStyle/>
              <a:p>
                <a:r>
                  <a:rPr lang="en-US" dirty="0"/>
                  <a:t>FIELD</a:t>
                </a:r>
                <a:r>
                  <a:rPr lang="en-US" i="1" dirty="0"/>
                  <a:t> N</a:t>
                </a:r>
              </a:p>
            </p:txBody>
          </p:sp>
          <p:sp>
            <p:nvSpPr>
              <p:cNvPr id="12" name="TextBox 11">
                <a:extLst>
                  <a:ext uri="{FF2B5EF4-FFF2-40B4-BE49-F238E27FC236}">
                    <a16:creationId xmlns:a16="http://schemas.microsoft.com/office/drawing/2014/main" id="{FB80F9BC-C2D5-4502-A6D4-A1A2C41AC48E}"/>
                  </a:ext>
                </a:extLst>
              </p:cNvPr>
              <p:cNvSpPr txBox="1"/>
              <p:nvPr/>
            </p:nvSpPr>
            <p:spPr>
              <a:xfrm>
                <a:off x="5256921" y="3258751"/>
                <a:ext cx="440119" cy="523220"/>
              </a:xfrm>
              <a:prstGeom prst="rect">
                <a:avLst/>
              </a:prstGeom>
              <a:noFill/>
            </p:spPr>
            <p:txBody>
              <a:bodyPr wrap="none" rtlCol="0">
                <a:spAutoFit/>
              </a:bodyPr>
              <a:lstStyle/>
              <a:p>
                <a:r>
                  <a:rPr lang="is-IS" sz="2800" b="1" dirty="0"/>
                  <a:t>…</a:t>
                </a:r>
                <a:endParaRPr lang="en-US" sz="2800" b="1" dirty="0"/>
              </a:p>
            </p:txBody>
          </p:sp>
          <p:sp>
            <p:nvSpPr>
              <p:cNvPr id="13" name="TextBox 12">
                <a:extLst>
                  <a:ext uri="{FF2B5EF4-FFF2-40B4-BE49-F238E27FC236}">
                    <a16:creationId xmlns:a16="http://schemas.microsoft.com/office/drawing/2014/main" id="{C7961C27-8E89-40D1-B874-7B00FAC3F4FB}"/>
                  </a:ext>
                </a:extLst>
              </p:cNvPr>
              <p:cNvSpPr txBox="1"/>
              <p:nvPr/>
            </p:nvSpPr>
            <p:spPr>
              <a:xfrm>
                <a:off x="4863263" y="5119389"/>
                <a:ext cx="440119" cy="523220"/>
              </a:xfrm>
              <a:prstGeom prst="rect">
                <a:avLst/>
              </a:prstGeom>
              <a:noFill/>
            </p:spPr>
            <p:txBody>
              <a:bodyPr wrap="none" rtlCol="0">
                <a:spAutoFit/>
              </a:bodyPr>
              <a:lstStyle/>
              <a:p>
                <a:r>
                  <a:rPr lang="is-IS" sz="2800" b="1" dirty="0"/>
                  <a:t>…</a:t>
                </a:r>
                <a:endParaRPr lang="en-US" sz="2800" b="1" dirty="0"/>
              </a:p>
            </p:txBody>
          </p:sp>
          <p:cxnSp>
            <p:nvCxnSpPr>
              <p:cNvPr id="14" name="Straight Connector 13">
                <a:extLst>
                  <a:ext uri="{FF2B5EF4-FFF2-40B4-BE49-F238E27FC236}">
                    <a16:creationId xmlns:a16="http://schemas.microsoft.com/office/drawing/2014/main" id="{5545CFCD-D950-4BC3-AAE2-B81B70893197}"/>
                  </a:ext>
                </a:extLst>
              </p:cNvPr>
              <p:cNvCxnSpPr>
                <a:endCxn id="9" idx="0"/>
              </p:cNvCxnSpPr>
              <p:nvPr/>
            </p:nvCxnSpPr>
            <p:spPr>
              <a:xfrm flipH="1">
                <a:off x="2774846" y="4845379"/>
                <a:ext cx="1173485" cy="4278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B64ED40-6A23-413A-96F3-EBBF8487AEC9}"/>
                  </a:ext>
                </a:extLst>
              </p:cNvPr>
              <p:cNvCxnSpPr>
                <a:endCxn id="10" idx="0"/>
              </p:cNvCxnSpPr>
              <p:nvPr/>
            </p:nvCxnSpPr>
            <p:spPr>
              <a:xfrm flipH="1">
                <a:off x="3959563" y="4845379"/>
                <a:ext cx="434919" cy="4278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6DE239B-963B-4E09-8894-CECAC9D7CB88}"/>
                  </a:ext>
                </a:extLst>
              </p:cNvPr>
              <p:cNvCxnSpPr>
                <a:endCxn id="11" idx="0"/>
              </p:cNvCxnSpPr>
              <p:nvPr/>
            </p:nvCxnSpPr>
            <p:spPr>
              <a:xfrm>
                <a:off x="5274217" y="4845379"/>
                <a:ext cx="948331" cy="4278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00FF72E-54CF-4C8C-9BB1-1BD325D33CC4}"/>
                  </a:ext>
                </a:extLst>
              </p:cNvPr>
              <p:cNvCxnSpPr/>
              <p:nvPr/>
            </p:nvCxnSpPr>
            <p:spPr>
              <a:xfrm>
                <a:off x="4912960" y="4845379"/>
                <a:ext cx="199994" cy="4278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3B003F3-07A0-4889-9953-D3830046AADB}"/>
                  </a:ext>
                </a:extLst>
              </p:cNvPr>
              <p:cNvCxnSpPr/>
              <p:nvPr/>
            </p:nvCxnSpPr>
            <p:spPr>
              <a:xfrm>
                <a:off x="1845017" y="3648040"/>
                <a:ext cx="2103314" cy="4278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AB19E1C-B68F-4464-8036-F768DE83803B}"/>
                  </a:ext>
                </a:extLst>
              </p:cNvPr>
              <p:cNvCxnSpPr/>
              <p:nvPr/>
            </p:nvCxnSpPr>
            <p:spPr>
              <a:xfrm>
                <a:off x="3576407" y="3648040"/>
                <a:ext cx="818074" cy="4278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78F4450-31AC-48E7-A918-AABE78E48C88}"/>
                  </a:ext>
                </a:extLst>
              </p:cNvPr>
              <p:cNvCxnSpPr/>
              <p:nvPr/>
            </p:nvCxnSpPr>
            <p:spPr>
              <a:xfrm flipH="1">
                <a:off x="4912960" y="3781971"/>
                <a:ext cx="390422" cy="2939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E59FFF3-853D-4052-8767-847A594678C6}"/>
                  </a:ext>
                </a:extLst>
              </p:cNvPr>
              <p:cNvCxnSpPr/>
              <p:nvPr/>
            </p:nvCxnSpPr>
            <p:spPr>
              <a:xfrm flipH="1">
                <a:off x="5303382" y="3648040"/>
                <a:ext cx="1907243" cy="4278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1E7CF30-9E09-458B-9E2E-FCE14AD3AE15}"/>
                  </a:ext>
                </a:extLst>
              </p:cNvPr>
              <p:cNvSpPr txBox="1"/>
              <p:nvPr/>
            </p:nvSpPr>
            <p:spPr>
              <a:xfrm>
                <a:off x="3529090" y="2172502"/>
                <a:ext cx="2021256" cy="830997"/>
              </a:xfrm>
              <a:prstGeom prst="rect">
                <a:avLst/>
              </a:prstGeom>
              <a:noFill/>
            </p:spPr>
            <p:txBody>
              <a:bodyPr wrap="none" rtlCol="0">
                <a:spAutoFit/>
              </a:bodyPr>
              <a:lstStyle/>
              <a:p>
                <a:pPr algn="ctr"/>
                <a:r>
                  <a:rPr lang="en-US" sz="2400" dirty="0"/>
                  <a:t>DRIVER</a:t>
                </a:r>
              </a:p>
              <a:p>
                <a:pPr algn="ctr"/>
                <a:r>
                  <a:rPr lang="en-US" sz="2400" dirty="0"/>
                  <a:t>(Python script)</a:t>
                </a:r>
              </a:p>
            </p:txBody>
          </p:sp>
          <p:sp>
            <p:nvSpPr>
              <p:cNvPr id="23" name="Rectangle 22">
                <a:extLst>
                  <a:ext uri="{FF2B5EF4-FFF2-40B4-BE49-F238E27FC236}">
                    <a16:creationId xmlns:a16="http://schemas.microsoft.com/office/drawing/2014/main" id="{B56D4A62-249E-4ADC-A795-7EA087020DC8}"/>
                  </a:ext>
                </a:extLst>
              </p:cNvPr>
              <p:cNvSpPr/>
              <p:nvPr/>
            </p:nvSpPr>
            <p:spPr>
              <a:xfrm>
                <a:off x="634942" y="2172502"/>
                <a:ext cx="7769685" cy="3760096"/>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2C12850D-2F12-4996-AA55-55709A5014C6}"/>
                </a:ext>
              </a:extLst>
            </p:cNvPr>
            <p:cNvSpPr txBox="1"/>
            <p:nvPr/>
          </p:nvSpPr>
          <p:spPr>
            <a:xfrm>
              <a:off x="634942" y="1854981"/>
              <a:ext cx="1415772" cy="400110"/>
            </a:xfrm>
            <a:prstGeom prst="rect">
              <a:avLst/>
            </a:prstGeom>
            <a:noFill/>
          </p:spPr>
          <p:txBody>
            <a:bodyPr wrap="none" rtlCol="0">
              <a:spAutoFit/>
            </a:bodyPr>
            <a:lstStyle/>
            <a:p>
              <a:r>
                <a:rPr lang="en-US" sz="2000" b="1" dirty="0"/>
                <a:t>Parameters</a:t>
              </a:r>
            </a:p>
          </p:txBody>
        </p:sp>
        <p:sp>
          <p:nvSpPr>
            <p:cNvPr id="25" name="TextBox 24">
              <a:extLst>
                <a:ext uri="{FF2B5EF4-FFF2-40B4-BE49-F238E27FC236}">
                  <a16:creationId xmlns:a16="http://schemas.microsoft.com/office/drawing/2014/main" id="{84879068-DA71-4BBC-9DA7-D3A7A0CEBA6B}"/>
                </a:ext>
              </a:extLst>
            </p:cNvPr>
            <p:cNvSpPr txBox="1"/>
            <p:nvPr/>
          </p:nvSpPr>
          <p:spPr>
            <a:xfrm>
              <a:off x="7667906" y="1855816"/>
              <a:ext cx="688485" cy="400110"/>
            </a:xfrm>
            <a:prstGeom prst="rect">
              <a:avLst/>
            </a:prstGeom>
            <a:noFill/>
          </p:spPr>
          <p:txBody>
            <a:bodyPr wrap="none" rtlCol="0">
              <a:spAutoFit/>
            </a:bodyPr>
            <a:lstStyle/>
            <a:p>
              <a:r>
                <a:rPr lang="en-US" sz="2000" b="1" dirty="0"/>
                <a:t>Data</a:t>
              </a:r>
            </a:p>
          </p:txBody>
        </p:sp>
        <p:sp>
          <p:nvSpPr>
            <p:cNvPr id="26" name="TextBox 25">
              <a:extLst>
                <a:ext uri="{FF2B5EF4-FFF2-40B4-BE49-F238E27FC236}">
                  <a16:creationId xmlns:a16="http://schemas.microsoft.com/office/drawing/2014/main" id="{FDF539BF-8DDF-4264-A843-8C1FB441F89D}"/>
                </a:ext>
              </a:extLst>
            </p:cNvPr>
            <p:cNvSpPr txBox="1"/>
            <p:nvPr/>
          </p:nvSpPr>
          <p:spPr>
            <a:xfrm>
              <a:off x="4008407" y="1539455"/>
              <a:ext cx="954107" cy="400110"/>
            </a:xfrm>
            <a:prstGeom prst="rect">
              <a:avLst/>
            </a:prstGeom>
            <a:noFill/>
          </p:spPr>
          <p:txBody>
            <a:bodyPr wrap="none" rtlCol="0">
              <a:spAutoFit/>
            </a:bodyPr>
            <a:lstStyle/>
            <a:p>
              <a:r>
                <a:rPr lang="en-US" sz="2000" b="1" dirty="0"/>
                <a:t>Output</a:t>
              </a:r>
            </a:p>
          </p:txBody>
        </p:sp>
        <p:sp>
          <p:nvSpPr>
            <p:cNvPr id="27" name="Down Arrow 39">
              <a:extLst>
                <a:ext uri="{FF2B5EF4-FFF2-40B4-BE49-F238E27FC236}">
                  <a16:creationId xmlns:a16="http://schemas.microsoft.com/office/drawing/2014/main" id="{79117C93-64F9-4D6B-9E07-A3925D9B1F08}"/>
                </a:ext>
              </a:extLst>
            </p:cNvPr>
            <p:cNvSpPr/>
            <p:nvPr/>
          </p:nvSpPr>
          <p:spPr>
            <a:xfrm flipH="1">
              <a:off x="1102794" y="2224314"/>
              <a:ext cx="434434" cy="335080"/>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wn Arrow 40">
              <a:extLst>
                <a:ext uri="{FF2B5EF4-FFF2-40B4-BE49-F238E27FC236}">
                  <a16:creationId xmlns:a16="http://schemas.microsoft.com/office/drawing/2014/main" id="{9B486809-FFF9-47AE-A465-7ED8679246C7}"/>
                </a:ext>
              </a:extLst>
            </p:cNvPr>
            <p:cNvSpPr/>
            <p:nvPr/>
          </p:nvSpPr>
          <p:spPr>
            <a:xfrm flipH="1">
              <a:off x="7784869" y="2225148"/>
              <a:ext cx="434434" cy="335080"/>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Down Arrow 41">
              <a:extLst>
                <a:ext uri="{FF2B5EF4-FFF2-40B4-BE49-F238E27FC236}">
                  <a16:creationId xmlns:a16="http://schemas.microsoft.com/office/drawing/2014/main" id="{EAEFF9FA-2D60-4E49-9B6C-88AA1ACDA3B2}"/>
                </a:ext>
              </a:extLst>
            </p:cNvPr>
            <p:cNvSpPr/>
            <p:nvPr/>
          </p:nvSpPr>
          <p:spPr>
            <a:xfrm flipH="1" flipV="1">
              <a:off x="4260823" y="1942211"/>
              <a:ext cx="434434" cy="618017"/>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9028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81DD-13E2-8F43-A8E4-B21F1A0B7529}"/>
              </a:ext>
            </a:extLst>
          </p:cNvPr>
          <p:cNvSpPr>
            <a:spLocks noGrp="1"/>
          </p:cNvSpPr>
          <p:nvPr>
            <p:ph type="title"/>
          </p:nvPr>
        </p:nvSpPr>
        <p:spPr>
          <a:xfrm>
            <a:off x="1188720" y="266246"/>
            <a:ext cx="6976694" cy="502110"/>
          </a:xfrm>
        </p:spPr>
        <p:txBody>
          <a:bodyPr>
            <a:noAutofit/>
          </a:bodyPr>
          <a:lstStyle/>
          <a:p>
            <a:r>
              <a:rPr lang="en-US" sz="2800" b="1" dirty="0"/>
              <a:t>Landlab applications: basin rainfall-runoff model</a:t>
            </a:r>
          </a:p>
        </p:txBody>
      </p:sp>
      <p:pic>
        <p:nvPicPr>
          <p:cNvPr id="4" name="Picture 3">
            <a:extLst>
              <a:ext uri="{FF2B5EF4-FFF2-40B4-BE49-F238E27FC236}">
                <a16:creationId xmlns:a16="http://schemas.microsoft.com/office/drawing/2014/main" id="{69EA5652-531B-7041-800F-766CC9CE66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305" y="924718"/>
            <a:ext cx="7349389" cy="5415981"/>
          </a:xfrm>
          <a:prstGeom prst="rect">
            <a:avLst/>
          </a:prstGeom>
          <a:effectLst/>
        </p:spPr>
      </p:pic>
      <p:sp>
        <p:nvSpPr>
          <p:cNvPr id="5" name="TextBox 4">
            <a:extLst>
              <a:ext uri="{FF2B5EF4-FFF2-40B4-BE49-F238E27FC236}">
                <a16:creationId xmlns:a16="http://schemas.microsoft.com/office/drawing/2014/main" id="{46651CD3-C6A7-8E49-BD89-5C75C331FDF8}"/>
              </a:ext>
            </a:extLst>
          </p:cNvPr>
          <p:cNvSpPr txBox="1"/>
          <p:nvPr/>
        </p:nvSpPr>
        <p:spPr>
          <a:xfrm>
            <a:off x="3836970" y="6488668"/>
            <a:ext cx="5307030" cy="369332"/>
          </a:xfrm>
          <a:prstGeom prst="rect">
            <a:avLst/>
          </a:prstGeom>
          <a:noFill/>
        </p:spPr>
        <p:txBody>
          <a:bodyPr wrap="none" rtlCol="0">
            <a:spAutoFit/>
          </a:bodyPr>
          <a:lstStyle/>
          <a:p>
            <a:r>
              <a:rPr lang="en-US" dirty="0"/>
              <a:t>(Adams et al., 2017 </a:t>
            </a:r>
            <a:r>
              <a:rPr lang="en-US" i="1" dirty="0"/>
              <a:t>Geoscientific Model Development</a:t>
            </a:r>
            <a:r>
              <a:rPr lang="en-US" dirty="0"/>
              <a:t>)</a:t>
            </a:r>
          </a:p>
        </p:txBody>
      </p:sp>
    </p:spTree>
    <p:extLst>
      <p:ext uri="{BB962C8B-B14F-4D97-AF65-F5344CB8AC3E}">
        <p14:creationId xmlns:p14="http://schemas.microsoft.com/office/powerpoint/2010/main" val="2725293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3" name="Google Shape;453;p35"/>
          <p:cNvPicPr preferRelativeResize="0"/>
          <p:nvPr/>
        </p:nvPicPr>
        <p:blipFill rotWithShape="1">
          <a:blip r:embed="rId3">
            <a:alphaModFix/>
          </a:blip>
          <a:srcRect/>
          <a:stretch/>
        </p:blipFill>
        <p:spPr>
          <a:xfrm>
            <a:off x="152400" y="685800"/>
            <a:ext cx="8505756" cy="5686670"/>
          </a:xfrm>
          <a:prstGeom prst="rect">
            <a:avLst/>
          </a:prstGeom>
          <a:noFill/>
          <a:ln>
            <a:noFill/>
          </a:ln>
        </p:spPr>
      </p:pic>
      <p:sp>
        <p:nvSpPr>
          <p:cNvPr id="455" name="Google Shape;455;p35"/>
          <p:cNvSpPr txBox="1"/>
          <p:nvPr/>
        </p:nvSpPr>
        <p:spPr>
          <a:xfrm>
            <a:off x="4434605" y="6434653"/>
            <a:ext cx="44669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Sai </a:t>
            </a:r>
            <a:r>
              <a:rPr lang="en-US" sz="1800" b="1" dirty="0" smtClean="0">
                <a:solidFill>
                  <a:schemeClr val="dk1"/>
                </a:solidFill>
                <a:latin typeface="Calibri"/>
                <a:ea typeface="Calibri"/>
                <a:cs typeface="Calibri"/>
                <a:sym typeface="Calibri"/>
              </a:rPr>
              <a:t>S. Nudurupati and Erkan Istanbulluoglu</a:t>
            </a:r>
            <a:endParaRPr sz="1800" b="1" dirty="0">
              <a:solidFill>
                <a:schemeClr val="dk1"/>
              </a:solidFill>
              <a:latin typeface="Calibri"/>
              <a:ea typeface="Calibri"/>
              <a:cs typeface="Calibri"/>
              <a:sym typeface="Calibri"/>
            </a:endParaRPr>
          </a:p>
        </p:txBody>
      </p:sp>
      <p:sp>
        <p:nvSpPr>
          <p:cNvPr id="6" name="Title 1">
            <a:extLst>
              <a:ext uri="{FF2B5EF4-FFF2-40B4-BE49-F238E27FC236}">
                <a16:creationId xmlns:a16="http://schemas.microsoft.com/office/drawing/2014/main" id="{DEE4506A-3477-4831-A17D-2605A87D0CAF}"/>
              </a:ext>
            </a:extLst>
          </p:cNvPr>
          <p:cNvSpPr>
            <a:spLocks noGrp="1"/>
          </p:cNvSpPr>
          <p:nvPr>
            <p:ph type="title"/>
          </p:nvPr>
        </p:nvSpPr>
        <p:spPr>
          <a:xfrm>
            <a:off x="-47378" y="121507"/>
            <a:ext cx="9144000" cy="502110"/>
          </a:xfrm>
        </p:spPr>
        <p:txBody>
          <a:bodyPr>
            <a:noAutofit/>
          </a:bodyPr>
          <a:lstStyle/>
          <a:p>
            <a:pPr algn="ctr"/>
            <a:r>
              <a:rPr lang="en-US" sz="2400" b="1" dirty="0"/>
              <a:t>Landlab applications</a:t>
            </a:r>
            <a:r>
              <a:rPr lang="en-US" sz="2400" b="1" dirty="0" smtClean="0"/>
              <a:t>: vegetation dynamics model</a:t>
            </a:r>
            <a:endParaRPr lang="en-US" sz="2400" b="1" dirty="0"/>
          </a:p>
        </p:txBody>
      </p:sp>
      <p:sp>
        <p:nvSpPr>
          <p:cNvPr id="2" name="TextBox 1"/>
          <p:cNvSpPr txBox="1"/>
          <p:nvPr/>
        </p:nvSpPr>
        <p:spPr>
          <a:xfrm>
            <a:off x="6251343" y="810167"/>
            <a:ext cx="2011680" cy="365760"/>
          </a:xfrm>
          <a:prstGeom prst="rect">
            <a:avLst/>
          </a:prstGeom>
          <a:solidFill>
            <a:schemeClr val="bg1"/>
          </a:solidFill>
        </p:spPr>
        <p:txBody>
          <a:bodyPr wrap="square" rtlCol="0">
            <a:spAutoFit/>
          </a:bodyPr>
          <a:lstStyle/>
          <a:p>
            <a:r>
              <a:rPr lang="en-US" dirty="0" err="1" smtClean="0"/>
              <a:t>Sandhills</a:t>
            </a:r>
            <a:r>
              <a:rPr lang="en-US" dirty="0" smtClean="0"/>
              <a:t>, Nebraska</a:t>
            </a:r>
            <a:endParaRPr lang="en-US" dirty="0"/>
          </a:p>
        </p:txBody>
      </p:sp>
    </p:spTree>
    <p:extLst>
      <p:ext uri="{BB962C8B-B14F-4D97-AF65-F5344CB8AC3E}">
        <p14:creationId xmlns:p14="http://schemas.microsoft.com/office/powerpoint/2010/main" val="36136798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582</Words>
  <Application>Microsoft Office PowerPoint</Application>
  <PresentationFormat>On-screen Show (4:3)</PresentationFormat>
  <Paragraphs>76</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ＭＳ Ｐゴシック</vt:lpstr>
      <vt:lpstr>Arial</vt:lpstr>
      <vt:lpstr>Calibri</vt:lpstr>
      <vt:lpstr>Calibri Light</vt:lpstr>
      <vt:lpstr>Courier</vt:lpstr>
      <vt:lpstr>Times</vt:lpstr>
      <vt:lpstr>Office Theme</vt:lpstr>
      <vt:lpstr>Landlab Modeling Framework</vt:lpstr>
      <vt:lpstr>What is Landlab?</vt:lpstr>
      <vt:lpstr>Landlab provides:</vt:lpstr>
      <vt:lpstr>Landlab: components</vt:lpstr>
      <vt:lpstr>Landlab: grid creation and data management</vt:lpstr>
      <vt:lpstr>PowerPoint Presentation</vt:lpstr>
      <vt:lpstr>Landlab: creating a model</vt:lpstr>
      <vt:lpstr>Landlab applications: basin rainfall-runoff model</vt:lpstr>
      <vt:lpstr>Landlab applications: vegetation dynamics model</vt:lpstr>
      <vt:lpstr>Landlab applications: vegetation-pattern evolution model</vt:lpstr>
      <vt:lpstr>Landlab applications: vegetation-pattern evolution model</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Landlab Modeling Framework</dc:title>
  <dc:creator>Sai Nudurupati</dc:creator>
  <cp:lastModifiedBy>Sai Nudurupati</cp:lastModifiedBy>
  <cp:revision>37</cp:revision>
  <dcterms:created xsi:type="dcterms:W3CDTF">2019-02-27T15:07:29Z</dcterms:created>
  <dcterms:modified xsi:type="dcterms:W3CDTF">2019-03-20T01:21:15Z</dcterms:modified>
</cp:coreProperties>
</file>